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</p:sldMasterIdLst>
  <p:notesMasterIdLst>
    <p:notesMasterId r:id="rId14"/>
  </p:notesMasterIdLst>
  <p:handoutMasterIdLst>
    <p:handoutMasterId r:id="rId15"/>
  </p:handoutMasterIdLst>
  <p:sldIdLst>
    <p:sldId id="3517" r:id="rId5"/>
    <p:sldId id="3615" r:id="rId6"/>
    <p:sldId id="3614" r:id="rId7"/>
    <p:sldId id="3613" r:id="rId8"/>
    <p:sldId id="3898" r:id="rId9"/>
    <p:sldId id="3899" r:id="rId10"/>
    <p:sldId id="3618" r:id="rId11"/>
    <p:sldId id="3901" r:id="rId12"/>
    <p:sldId id="3902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49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224F3-E198-4D8C-AAD4-95C3B41E1220}" v="62" dt="2021-11-02T09:46:56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96" d="100"/>
          <a:sy n="96" d="100"/>
        </p:scale>
        <p:origin x="68" y="136"/>
      </p:cViewPr>
      <p:guideLst>
        <p:guide orient="horz" pos="1117"/>
        <p:guide pos="49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15BEF-9B6E-4A07-BA6C-4E07CA7C0C8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07384F6-D1FD-4EFD-8532-C2B4BB2A7668}">
      <dgm:prSet phldrT="[Text]" custT="1"/>
      <dgm:spPr/>
      <dgm:t>
        <a:bodyPr/>
        <a:lstStyle/>
        <a:p>
          <a:r>
            <a:rPr lang="en-GB" sz="16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Sustainability Strategy &amp; Policy </a:t>
          </a:r>
          <a:endParaRPr lang="en-GB" sz="1600" dirty="0">
            <a:solidFill>
              <a:schemeClr val="accent3"/>
            </a:solidFill>
          </a:endParaRPr>
        </a:p>
      </dgm:t>
    </dgm:pt>
    <dgm:pt modelId="{FB46C164-AFD2-4421-8F02-2E1233E4D99F}" type="parTrans" cxnId="{90717964-64FC-4A78-8A5A-A444E0D651B4}">
      <dgm:prSet/>
      <dgm:spPr/>
      <dgm:t>
        <a:bodyPr/>
        <a:lstStyle/>
        <a:p>
          <a:endParaRPr lang="en-GB" sz="1100"/>
        </a:p>
      </dgm:t>
    </dgm:pt>
    <dgm:pt modelId="{D4FD5DB8-04DE-42AE-99DA-0B151C93C1C9}" type="sibTrans" cxnId="{90717964-64FC-4A78-8A5A-A444E0D651B4}">
      <dgm:prSet/>
      <dgm:spPr/>
      <dgm:t>
        <a:bodyPr/>
        <a:lstStyle/>
        <a:p>
          <a:endParaRPr lang="en-GB" sz="1100"/>
        </a:p>
      </dgm:t>
    </dgm:pt>
    <dgm:pt modelId="{3D179C93-E4FA-4E84-892C-4062501F120F}">
      <dgm:prSet phldrT="[Text]" custT="1"/>
      <dgm:spPr/>
      <dgm:t>
        <a:bodyPr/>
        <a:lstStyle/>
        <a:p>
          <a:pPr algn="ctr"/>
          <a:r>
            <a:rPr lang="en-GB" sz="1200" b="1" dirty="0"/>
            <a:t>Objectives </a:t>
          </a:r>
        </a:p>
        <a:p>
          <a:pPr algn="l"/>
          <a:r>
            <a:rPr lang="en-US" sz="1200" dirty="0"/>
            <a:t>Develop sustainability guidance, policies, strategy for carbon plans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sz="1200" dirty="0"/>
            <a:t>Develop Overarching roadmap plan for carbon reduction </a:t>
          </a:r>
          <a:endParaRPr lang="en-US" sz="1200" dirty="0"/>
        </a:p>
        <a:p>
          <a:pPr algn="l">
            <a:buFont typeface="Arial" panose="020B0604020202020204" pitchFamily="34" charset="0"/>
            <a:buChar char="•"/>
          </a:pPr>
          <a:r>
            <a:rPr lang="en-GB" sz="1200" dirty="0"/>
            <a:t>Develop standard method for carbon measurement </a:t>
          </a:r>
          <a:endParaRPr lang="en-US" sz="1200" dirty="0"/>
        </a:p>
        <a:p>
          <a:pPr algn="l">
            <a:buFont typeface="Arial" panose="020B0604020202020204" pitchFamily="34" charset="0"/>
            <a:buChar char="•"/>
          </a:pPr>
          <a:r>
            <a:rPr lang="en-GB" sz="1200" dirty="0"/>
            <a:t>Apply social value standards and </a:t>
          </a:r>
          <a:r>
            <a:rPr lang="en-US" sz="1200" dirty="0"/>
            <a:t>SDGS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sz="1200" dirty="0"/>
            <a:t>Develop governance </a:t>
          </a:r>
          <a:r>
            <a:rPr lang="en-US" sz="1200" dirty="0"/>
            <a:t>to link</a:t>
          </a:r>
          <a:r>
            <a:rPr lang="en-GB" sz="1200" dirty="0"/>
            <a:t> groups together for oversight </a:t>
          </a:r>
          <a:endParaRPr lang="en-US" sz="1200" dirty="0"/>
        </a:p>
        <a:p>
          <a:pPr algn="l">
            <a:buFont typeface="Arial" panose="020B0604020202020204" pitchFamily="34" charset="0"/>
            <a:buChar char="•"/>
          </a:pPr>
          <a:r>
            <a:rPr lang="en-GB" sz="1200" dirty="0"/>
            <a:t>Share best practise process is for sustainability plans </a:t>
          </a:r>
          <a:endParaRPr lang="en-US" sz="1200" dirty="0"/>
        </a:p>
        <a:p>
          <a:pPr algn="l">
            <a:buFont typeface="Arial" panose="020B0604020202020204" pitchFamily="34" charset="0"/>
            <a:buChar char="•"/>
          </a:pPr>
          <a:r>
            <a:rPr lang="en-GB" sz="1200" dirty="0"/>
            <a:t>Give advice guidance for policies required to be implemented </a:t>
          </a:r>
          <a:endParaRPr lang="en-US" sz="1200" dirty="0"/>
        </a:p>
        <a:p>
          <a:pPr algn="l">
            <a:buFont typeface="Arial" panose="020B0604020202020204" pitchFamily="34" charset="0"/>
            <a:buChar char="•"/>
          </a:pPr>
          <a:r>
            <a:rPr lang="en-GB" sz="1200" dirty="0"/>
            <a:t>Communication of pilots </a:t>
          </a:r>
          <a:endParaRPr lang="en-GB" sz="1200" b="1" dirty="0">
            <a:effectLst/>
            <a:latin typeface="Arial" panose="020B0604020202020204" pitchFamily="34" charset="0"/>
            <a:ea typeface="Calibri" panose="020F0502020204030204" pitchFamily="34" charset="0"/>
          </a:endParaRPr>
        </a:p>
      </dgm:t>
    </dgm:pt>
    <dgm:pt modelId="{EE116DCE-912D-4B6A-BD94-676EF13F697E}" type="parTrans" cxnId="{83D8D553-4CBE-4F5E-BBB6-D7D2B4C8FFB8}">
      <dgm:prSet/>
      <dgm:spPr/>
      <dgm:t>
        <a:bodyPr/>
        <a:lstStyle/>
        <a:p>
          <a:endParaRPr lang="en-GB" sz="1100"/>
        </a:p>
      </dgm:t>
    </dgm:pt>
    <dgm:pt modelId="{BCCFA2F9-2650-4348-B7C0-3C5C09281FF5}" type="sibTrans" cxnId="{83D8D553-4CBE-4F5E-BBB6-D7D2B4C8FFB8}">
      <dgm:prSet/>
      <dgm:spPr/>
      <dgm:t>
        <a:bodyPr/>
        <a:lstStyle/>
        <a:p>
          <a:endParaRPr lang="en-GB" sz="1100"/>
        </a:p>
      </dgm:t>
    </dgm:pt>
    <dgm:pt modelId="{DD2AEAB7-C691-43E6-8C5E-47ABBC454B37}">
      <dgm:prSet phldrT="[Text]" custT="1"/>
      <dgm:spPr/>
      <dgm:t>
        <a:bodyPr/>
        <a:lstStyle/>
        <a:p>
          <a:r>
            <a:rPr lang="en-GB" sz="1600" dirty="0">
              <a:solidFill>
                <a:schemeClr val="accent3"/>
              </a:solidFill>
            </a:rPr>
            <a:t>Estates and Energy</a:t>
          </a:r>
        </a:p>
      </dgm:t>
    </dgm:pt>
    <dgm:pt modelId="{08002022-E8B4-4F2E-AB28-9433532295C6}" type="parTrans" cxnId="{CEBA64A8-E099-4487-BC53-C5B0A7930532}">
      <dgm:prSet/>
      <dgm:spPr/>
      <dgm:t>
        <a:bodyPr/>
        <a:lstStyle/>
        <a:p>
          <a:endParaRPr lang="en-GB" sz="1100"/>
        </a:p>
      </dgm:t>
    </dgm:pt>
    <dgm:pt modelId="{D691BB84-38A8-44CE-BB2D-B3D3B8B0063A}" type="sibTrans" cxnId="{CEBA64A8-E099-4487-BC53-C5B0A7930532}">
      <dgm:prSet/>
      <dgm:spPr/>
      <dgm:t>
        <a:bodyPr/>
        <a:lstStyle/>
        <a:p>
          <a:endParaRPr lang="en-GB" sz="1100"/>
        </a:p>
      </dgm:t>
    </dgm:pt>
    <dgm:pt modelId="{782A3895-6A89-4CD3-B288-FCC0EB8FFC8B}">
      <dgm:prSet phldrT="[Text]" custT="1"/>
      <dgm:spPr/>
      <dgm:t>
        <a:bodyPr/>
        <a:lstStyle/>
        <a:p>
          <a:pPr algn="ctr"/>
          <a:r>
            <a:rPr lang="en-GB" sz="1200" b="1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Objectives </a:t>
          </a:r>
        </a:p>
        <a:p>
          <a:pPr algn="l"/>
          <a:r>
            <a:rPr lang="en-GB" sz="1200" dirty="0"/>
            <a:t>Develop building of future design / building standards to drive carbon neutral reduce waste and utility </a:t>
          </a:r>
          <a:r>
            <a:rPr lang="en-US" sz="1200" dirty="0"/>
            <a:t>usage 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sz="1200" dirty="0"/>
            <a:t>Develop carbon baselining data and footprints </a:t>
          </a:r>
          <a:endParaRPr lang="en-US" sz="1200" dirty="0"/>
        </a:p>
        <a:p>
          <a:pPr algn="l">
            <a:buFont typeface="Arial" panose="020B0604020202020204" pitchFamily="34" charset="0"/>
            <a:buChar char="•"/>
          </a:pPr>
          <a:r>
            <a:rPr lang="en-GB" sz="1200" dirty="0"/>
            <a:t>Develop energy strategy for sustainable use </a:t>
          </a:r>
          <a:endParaRPr lang="en-US" sz="1200" dirty="0"/>
        </a:p>
        <a:p>
          <a:pPr algn="l">
            <a:buFont typeface="Arial" panose="020B0604020202020204" pitchFamily="34" charset="0"/>
            <a:buChar char="•"/>
          </a:pPr>
          <a:r>
            <a:rPr lang="en-GB" sz="1200" dirty="0"/>
            <a:t>Develop roadmap for new and existing buildings </a:t>
          </a:r>
          <a:endParaRPr lang="en-US" sz="1200" dirty="0"/>
        </a:p>
        <a:p>
          <a:pPr algn="l">
            <a:buFont typeface="Arial" panose="020B0604020202020204" pitchFamily="34" charset="0"/>
            <a:buChar char="•"/>
          </a:pPr>
          <a:r>
            <a:rPr lang="en-GB" sz="1200" dirty="0"/>
            <a:t>Link with transport team to provide infrastructure requirements </a:t>
          </a:r>
          <a:endParaRPr lang="en-US" sz="1200" dirty="0"/>
        </a:p>
        <a:p>
          <a:pPr algn="l">
            <a:buFont typeface="Arial" panose="020B0604020202020204" pitchFamily="34" charset="0"/>
            <a:buChar char="•"/>
          </a:pPr>
          <a:r>
            <a:rPr lang="en-GB" sz="1200" dirty="0"/>
            <a:t>Establish and influence grant opportunities </a:t>
          </a:r>
          <a:endParaRPr lang="en-US" sz="1200" dirty="0"/>
        </a:p>
        <a:p>
          <a:pPr algn="l">
            <a:buFont typeface="Arial" panose="020B0604020202020204" pitchFamily="34" charset="0"/>
            <a:buChar char="•"/>
          </a:pPr>
          <a:r>
            <a:rPr lang="en-GB" sz="1200" dirty="0"/>
            <a:t>Communicate best practices </a:t>
          </a:r>
        </a:p>
      </dgm:t>
    </dgm:pt>
    <dgm:pt modelId="{FB84CDF0-2260-4B58-9886-FB4560BD994A}" type="parTrans" cxnId="{5E43600F-F01C-4BC7-99BC-6B506F067175}">
      <dgm:prSet/>
      <dgm:spPr/>
      <dgm:t>
        <a:bodyPr/>
        <a:lstStyle/>
        <a:p>
          <a:endParaRPr lang="en-GB" sz="1100"/>
        </a:p>
      </dgm:t>
    </dgm:pt>
    <dgm:pt modelId="{5A77F67F-02C0-4CA4-AFED-FA8A97663E8D}" type="sibTrans" cxnId="{5E43600F-F01C-4BC7-99BC-6B506F067175}">
      <dgm:prSet/>
      <dgm:spPr/>
      <dgm:t>
        <a:bodyPr/>
        <a:lstStyle/>
        <a:p>
          <a:endParaRPr lang="en-GB" sz="1100"/>
        </a:p>
      </dgm:t>
    </dgm:pt>
    <dgm:pt modelId="{ED0BA8FF-9372-479A-A88F-2AA05F9D2D79}">
      <dgm:prSet custT="1"/>
      <dgm:spPr/>
      <dgm:t>
        <a:bodyPr/>
        <a:lstStyle/>
        <a:p>
          <a:r>
            <a:rPr lang="en-GB" sz="1600" dirty="0">
              <a:solidFill>
                <a:schemeClr val="accent3"/>
              </a:solidFill>
            </a:rPr>
            <a:t>Transport and Charging Infrastructure</a:t>
          </a:r>
        </a:p>
      </dgm:t>
    </dgm:pt>
    <dgm:pt modelId="{574B1E6F-E399-4076-9BCD-F5ABF2B70EFC}" type="parTrans" cxnId="{9EB724A6-6D3A-4472-86AA-764B4D237E95}">
      <dgm:prSet/>
      <dgm:spPr/>
      <dgm:t>
        <a:bodyPr/>
        <a:lstStyle/>
        <a:p>
          <a:endParaRPr lang="en-GB" sz="1100"/>
        </a:p>
      </dgm:t>
    </dgm:pt>
    <dgm:pt modelId="{A25B6B25-0CC0-4F39-B588-295CABE798A6}" type="sibTrans" cxnId="{9EB724A6-6D3A-4472-86AA-764B4D237E95}">
      <dgm:prSet/>
      <dgm:spPr/>
      <dgm:t>
        <a:bodyPr/>
        <a:lstStyle/>
        <a:p>
          <a:endParaRPr lang="en-GB" sz="1100"/>
        </a:p>
      </dgm:t>
    </dgm:pt>
    <dgm:pt modelId="{137A05CE-6B59-4085-87D2-29F1FA37AB39}">
      <dgm:prSet custT="1"/>
      <dgm:spPr/>
      <dgm:t>
        <a:bodyPr/>
        <a:lstStyle/>
        <a:p>
          <a:pPr algn="ctr"/>
          <a:endParaRPr lang="en-GB" sz="1200" b="1" dirty="0"/>
        </a:p>
        <a:p>
          <a:pPr algn="ctr"/>
          <a:endParaRPr lang="en-GB" sz="1200" b="1" dirty="0">
            <a:effectLst/>
            <a:latin typeface="Arial" panose="020B0604020202020204" pitchFamily="34" charset="0"/>
            <a:ea typeface="Calibri" panose="020F0502020204030204" pitchFamily="34" charset="0"/>
          </a:endParaRPr>
        </a:p>
        <a:p>
          <a:pPr algn="ctr"/>
          <a:endParaRPr lang="en-GB" sz="1200" b="1" dirty="0">
            <a:effectLst/>
            <a:latin typeface="Arial" panose="020B0604020202020204" pitchFamily="34" charset="0"/>
            <a:ea typeface="Calibri" panose="020F0502020204030204" pitchFamily="34" charset="0"/>
          </a:endParaRPr>
        </a:p>
        <a:p>
          <a:pPr algn="ctr"/>
          <a:endParaRPr lang="en-GB" sz="1200" b="1" dirty="0">
            <a:effectLst/>
            <a:latin typeface="Arial" panose="020B0604020202020204" pitchFamily="34" charset="0"/>
            <a:ea typeface="Calibri" panose="020F0502020204030204" pitchFamily="34" charset="0"/>
          </a:endParaRPr>
        </a:p>
        <a:p>
          <a:pPr algn="ctr"/>
          <a:r>
            <a:rPr lang="en-GB" sz="1200" b="1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Objectives </a:t>
          </a:r>
        </a:p>
        <a:p>
          <a:pPr algn="l">
            <a:buFontTx/>
            <a:buNone/>
          </a:pPr>
          <a:r>
            <a:rPr lang="en-GB" sz="1200" dirty="0"/>
            <a:t>Develop roadmaps for Fleet and Aviation aligned to carbon reduction plans with larger targets </a:t>
          </a:r>
          <a:endParaRPr lang="en-US" sz="1200" dirty="0"/>
        </a:p>
        <a:p>
          <a:pPr algn="l">
            <a:buFontTx/>
            <a:buNone/>
          </a:pPr>
          <a:r>
            <a:rPr lang="en-GB" sz="1200" dirty="0"/>
            <a:t>Develop infrastructure standards for electric and h</a:t>
          </a:r>
          <a:r>
            <a:rPr lang="en-US" sz="1200" dirty="0"/>
            <a:t>ydrogen </a:t>
          </a:r>
        </a:p>
        <a:p>
          <a:pPr algn="l">
            <a:buFontTx/>
            <a:buNone/>
          </a:pPr>
          <a:r>
            <a:rPr lang="en-GB" sz="1200" dirty="0"/>
            <a:t>Develop technology plan for gaps in Fleet. I</a:t>
          </a:r>
          <a:r>
            <a:rPr lang="en-US" sz="1200" b="0" i="0" dirty="0"/>
            <a:t>dentify behavioral and cultural changes required</a:t>
          </a:r>
          <a:r>
            <a:rPr lang="en-GB" sz="1200" dirty="0"/>
            <a:t> </a:t>
          </a:r>
          <a:endParaRPr lang="en-US" sz="1200" dirty="0"/>
        </a:p>
        <a:p>
          <a:pPr algn="l">
            <a:buFontTx/>
            <a:buNone/>
          </a:pPr>
          <a:r>
            <a:rPr lang="en-GB" sz="1200" dirty="0"/>
            <a:t>Standard charge is required to implement new plans </a:t>
          </a:r>
          <a:endParaRPr lang="en-US" sz="1200" dirty="0"/>
        </a:p>
        <a:p>
          <a:pPr algn="l">
            <a:buFontTx/>
            <a:buNone/>
          </a:pPr>
          <a:r>
            <a:rPr lang="en-GB" sz="1200" dirty="0"/>
            <a:t>Communicate best practises </a:t>
          </a:r>
        </a:p>
        <a:p>
          <a:pPr algn="l">
            <a:buFontTx/>
            <a:buNone/>
          </a:pPr>
          <a:r>
            <a:rPr lang="en-GB" sz="1200" dirty="0"/>
            <a:t>Develop charging point strategy and electrical infrastructure upgrades</a:t>
          </a:r>
        </a:p>
        <a:p>
          <a:pPr algn="l"/>
          <a:r>
            <a:rPr lang="en-GB" sz="1200" dirty="0"/>
            <a:t>Understand grant options available</a:t>
          </a:r>
          <a:r>
            <a:rPr lang="en-GB" sz="1200" dirty="0">
              <a:latin typeface="Arial" panose="020B0604020202020204" pitchFamily="34" charset="0"/>
              <a:ea typeface="Calibri" panose="020F0502020204030204" pitchFamily="34" charset="0"/>
            </a:rPr>
            <a:t> </a:t>
          </a:r>
        </a:p>
        <a:p>
          <a:pPr algn="l">
            <a:buFont typeface="Arial" panose="020B0604020202020204" pitchFamily="34" charset="0"/>
            <a:buNone/>
          </a:pPr>
          <a:endParaRPr lang="en-GB" sz="1200" dirty="0">
            <a:latin typeface="Arial" panose="020B0604020202020204" pitchFamily="34" charset="0"/>
          </a:endParaRPr>
        </a:p>
        <a:p>
          <a:pPr algn="l">
            <a:buFont typeface="Arial" panose="020B0604020202020204" pitchFamily="34" charset="0"/>
            <a:buNone/>
          </a:pPr>
          <a:endParaRPr lang="en-GB" sz="1200" dirty="0">
            <a:latin typeface="Arial" panose="020B0604020202020204" pitchFamily="34" charset="0"/>
          </a:endParaRPr>
        </a:p>
        <a:p>
          <a:pPr algn="l">
            <a:buFont typeface="Arial" panose="020B0604020202020204" pitchFamily="34" charset="0"/>
            <a:buNone/>
          </a:pPr>
          <a:endParaRPr lang="en-GB" sz="1200" dirty="0">
            <a:latin typeface="Arial" panose="020B0604020202020204" pitchFamily="34" charset="0"/>
          </a:endParaRPr>
        </a:p>
        <a:p>
          <a:pPr algn="l">
            <a:buFont typeface="Arial" panose="020B0604020202020204" pitchFamily="34" charset="0"/>
            <a:buNone/>
          </a:pPr>
          <a:endParaRPr lang="en-GB" sz="1200" dirty="0">
            <a:latin typeface="Arial" panose="020B0604020202020204" pitchFamily="34" charset="0"/>
          </a:endParaRPr>
        </a:p>
        <a:p>
          <a:pPr algn="l">
            <a:buFont typeface="Arial" panose="020B0604020202020204" pitchFamily="34" charset="0"/>
            <a:buNone/>
          </a:pPr>
          <a:endParaRPr lang="en-GB" sz="1200" dirty="0"/>
        </a:p>
      </dgm:t>
    </dgm:pt>
    <dgm:pt modelId="{A179FD55-68A0-4C53-B2C9-65C46CCBC5A7}" type="parTrans" cxnId="{FBC552C9-F17B-43D7-A801-A1B124CBE9F3}">
      <dgm:prSet/>
      <dgm:spPr/>
      <dgm:t>
        <a:bodyPr/>
        <a:lstStyle/>
        <a:p>
          <a:endParaRPr lang="en-GB" sz="1100"/>
        </a:p>
      </dgm:t>
    </dgm:pt>
    <dgm:pt modelId="{AC427F8A-D6EF-489C-BCE8-CD76B9F2BA48}" type="sibTrans" cxnId="{FBC552C9-F17B-43D7-A801-A1B124CBE9F3}">
      <dgm:prSet/>
      <dgm:spPr/>
      <dgm:t>
        <a:bodyPr/>
        <a:lstStyle/>
        <a:p>
          <a:endParaRPr lang="en-GB" sz="1100"/>
        </a:p>
      </dgm:t>
    </dgm:pt>
    <dgm:pt modelId="{8E4B5DA8-98E5-4124-ADE2-BC8CDC23C3BD}">
      <dgm:prSet phldrT="[Text]" custT="1"/>
      <dgm:spPr/>
      <dgm:t>
        <a:bodyPr/>
        <a:lstStyle/>
        <a:p>
          <a:r>
            <a:rPr lang="en-GB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Sustainability Governance Board</a:t>
          </a:r>
          <a:endParaRPr lang="en-GB" sz="1400" b="0" dirty="0"/>
        </a:p>
      </dgm:t>
    </dgm:pt>
    <dgm:pt modelId="{659251FA-8F87-4334-A3F3-3B796835EF49}" type="sibTrans" cxnId="{166062BF-0084-4DF4-8196-7010860A532E}">
      <dgm:prSet/>
      <dgm:spPr/>
      <dgm:t>
        <a:bodyPr/>
        <a:lstStyle/>
        <a:p>
          <a:endParaRPr lang="en-GB" sz="1100"/>
        </a:p>
      </dgm:t>
    </dgm:pt>
    <dgm:pt modelId="{39EE3BA2-9DE0-4A08-B68B-B346CE831369}" type="parTrans" cxnId="{166062BF-0084-4DF4-8196-7010860A532E}">
      <dgm:prSet/>
      <dgm:spPr/>
      <dgm:t>
        <a:bodyPr/>
        <a:lstStyle/>
        <a:p>
          <a:endParaRPr lang="en-GB" sz="1100"/>
        </a:p>
      </dgm:t>
    </dgm:pt>
    <dgm:pt modelId="{19814640-3C72-4E53-B8E1-5F6361B9D657}" type="pres">
      <dgm:prSet presAssocID="{40F15BEF-9B6E-4A07-BA6C-4E07CA7C0C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B25BEF-2D6F-4976-9ED6-44348F4C1E03}" type="pres">
      <dgm:prSet presAssocID="{8E4B5DA8-98E5-4124-ADE2-BC8CDC23C3BD}" presName="vertOne" presStyleCnt="0"/>
      <dgm:spPr/>
    </dgm:pt>
    <dgm:pt modelId="{FD5FF551-0E82-46C4-8001-558E62E5AD01}" type="pres">
      <dgm:prSet presAssocID="{8E4B5DA8-98E5-4124-ADE2-BC8CDC23C3BD}" presName="txOne" presStyleLbl="node0" presStyleIdx="0" presStyleCnt="1" custScaleY="19143">
        <dgm:presLayoutVars>
          <dgm:chPref val="3"/>
        </dgm:presLayoutVars>
      </dgm:prSet>
      <dgm:spPr/>
    </dgm:pt>
    <dgm:pt modelId="{04EEDD3F-AFB8-46D3-B8C7-10044A5D6F9B}" type="pres">
      <dgm:prSet presAssocID="{8E4B5DA8-98E5-4124-ADE2-BC8CDC23C3BD}" presName="parTransOne" presStyleCnt="0"/>
      <dgm:spPr/>
    </dgm:pt>
    <dgm:pt modelId="{ED1E06B8-B78A-4EB0-9C92-D0750387966F}" type="pres">
      <dgm:prSet presAssocID="{8E4B5DA8-98E5-4124-ADE2-BC8CDC23C3BD}" presName="horzOne" presStyleCnt="0"/>
      <dgm:spPr/>
    </dgm:pt>
    <dgm:pt modelId="{EE774A3C-608A-4C38-8914-11BE76D07CC0}" type="pres">
      <dgm:prSet presAssocID="{807384F6-D1FD-4EFD-8532-C2B4BB2A7668}" presName="vertTwo" presStyleCnt="0"/>
      <dgm:spPr/>
    </dgm:pt>
    <dgm:pt modelId="{2F107640-F432-4028-B7BD-8E8C9CBAA308}" type="pres">
      <dgm:prSet presAssocID="{807384F6-D1FD-4EFD-8532-C2B4BB2A7668}" presName="txTwo" presStyleLbl="node2" presStyleIdx="0" presStyleCnt="3" custScaleX="87101" custScaleY="19819">
        <dgm:presLayoutVars>
          <dgm:chPref val="3"/>
        </dgm:presLayoutVars>
      </dgm:prSet>
      <dgm:spPr/>
    </dgm:pt>
    <dgm:pt modelId="{A840E224-6462-48A1-A84E-54A775AB0B35}" type="pres">
      <dgm:prSet presAssocID="{807384F6-D1FD-4EFD-8532-C2B4BB2A7668}" presName="parTransTwo" presStyleCnt="0"/>
      <dgm:spPr/>
    </dgm:pt>
    <dgm:pt modelId="{9A3340E2-3693-431C-B0FF-008EEAB6E30E}" type="pres">
      <dgm:prSet presAssocID="{807384F6-D1FD-4EFD-8532-C2B4BB2A7668}" presName="horzTwo" presStyleCnt="0"/>
      <dgm:spPr/>
    </dgm:pt>
    <dgm:pt modelId="{526AA113-223E-418D-B1E3-D4F91BE8105F}" type="pres">
      <dgm:prSet presAssocID="{3D179C93-E4FA-4E84-892C-4062501F120F}" presName="vertThree" presStyleCnt="0"/>
      <dgm:spPr/>
    </dgm:pt>
    <dgm:pt modelId="{FF8F6924-C89F-412D-A2A3-98061F7F05DF}" type="pres">
      <dgm:prSet presAssocID="{3D179C93-E4FA-4E84-892C-4062501F120F}" presName="txThree" presStyleLbl="node3" presStyleIdx="0" presStyleCnt="3" custScaleX="87101" custScaleY="117212">
        <dgm:presLayoutVars>
          <dgm:chPref val="3"/>
        </dgm:presLayoutVars>
      </dgm:prSet>
      <dgm:spPr/>
    </dgm:pt>
    <dgm:pt modelId="{A4058D64-DE11-4C32-96A0-A59D8B6AC77E}" type="pres">
      <dgm:prSet presAssocID="{3D179C93-E4FA-4E84-892C-4062501F120F}" presName="horzThree" presStyleCnt="0"/>
      <dgm:spPr/>
    </dgm:pt>
    <dgm:pt modelId="{39BCEA9E-A78C-422C-991E-2E78B11251A2}" type="pres">
      <dgm:prSet presAssocID="{D4FD5DB8-04DE-42AE-99DA-0B151C93C1C9}" presName="sibSpaceTwo" presStyleCnt="0"/>
      <dgm:spPr/>
    </dgm:pt>
    <dgm:pt modelId="{3BEF1608-8674-41CF-9513-A610D118CA68}" type="pres">
      <dgm:prSet presAssocID="{DD2AEAB7-C691-43E6-8C5E-47ABBC454B37}" presName="vertTwo" presStyleCnt="0"/>
      <dgm:spPr/>
    </dgm:pt>
    <dgm:pt modelId="{42E19BEE-25A6-4EF5-B4B6-5E5EFE34589F}" type="pres">
      <dgm:prSet presAssocID="{DD2AEAB7-C691-43E6-8C5E-47ABBC454B37}" presName="txTwo" presStyleLbl="node2" presStyleIdx="1" presStyleCnt="3" custScaleX="87101" custScaleY="19819">
        <dgm:presLayoutVars>
          <dgm:chPref val="3"/>
        </dgm:presLayoutVars>
      </dgm:prSet>
      <dgm:spPr/>
    </dgm:pt>
    <dgm:pt modelId="{77960658-DB2D-413E-879E-451267A30B5C}" type="pres">
      <dgm:prSet presAssocID="{DD2AEAB7-C691-43E6-8C5E-47ABBC454B37}" presName="parTransTwo" presStyleCnt="0"/>
      <dgm:spPr/>
    </dgm:pt>
    <dgm:pt modelId="{202A8D24-382B-4F16-ABFB-4C36D0441590}" type="pres">
      <dgm:prSet presAssocID="{DD2AEAB7-C691-43E6-8C5E-47ABBC454B37}" presName="horzTwo" presStyleCnt="0"/>
      <dgm:spPr/>
    </dgm:pt>
    <dgm:pt modelId="{1F6B5BE7-72F2-43AF-A8D9-4AD96F4A9AD6}" type="pres">
      <dgm:prSet presAssocID="{782A3895-6A89-4CD3-B288-FCC0EB8FFC8B}" presName="vertThree" presStyleCnt="0"/>
      <dgm:spPr/>
    </dgm:pt>
    <dgm:pt modelId="{9AEA4C2B-78C7-4CC6-A3BE-9118D5D29EC1}" type="pres">
      <dgm:prSet presAssocID="{782A3895-6A89-4CD3-B288-FCC0EB8FFC8B}" presName="txThree" presStyleLbl="node3" presStyleIdx="1" presStyleCnt="3" custScaleX="87101" custScaleY="115859">
        <dgm:presLayoutVars>
          <dgm:chPref val="3"/>
        </dgm:presLayoutVars>
      </dgm:prSet>
      <dgm:spPr/>
    </dgm:pt>
    <dgm:pt modelId="{D9D5FE83-9A0A-45D8-8FC7-C13AD6BC8453}" type="pres">
      <dgm:prSet presAssocID="{782A3895-6A89-4CD3-B288-FCC0EB8FFC8B}" presName="horzThree" presStyleCnt="0"/>
      <dgm:spPr/>
    </dgm:pt>
    <dgm:pt modelId="{4F035E2E-DDF4-4D81-AAB6-AA06FA38E866}" type="pres">
      <dgm:prSet presAssocID="{D691BB84-38A8-44CE-BB2D-B3D3B8B0063A}" presName="sibSpaceTwo" presStyleCnt="0"/>
      <dgm:spPr/>
    </dgm:pt>
    <dgm:pt modelId="{2B616DE0-5067-4500-ABB6-88C7AED12CF3}" type="pres">
      <dgm:prSet presAssocID="{ED0BA8FF-9372-479A-A88F-2AA05F9D2D79}" presName="vertTwo" presStyleCnt="0"/>
      <dgm:spPr/>
    </dgm:pt>
    <dgm:pt modelId="{C8185CF5-AF5E-4909-92C4-DADCFB51C4F7}" type="pres">
      <dgm:prSet presAssocID="{ED0BA8FF-9372-479A-A88F-2AA05F9D2D79}" presName="txTwo" presStyleLbl="node2" presStyleIdx="2" presStyleCnt="3" custScaleX="87101" custScaleY="19819">
        <dgm:presLayoutVars>
          <dgm:chPref val="3"/>
        </dgm:presLayoutVars>
      </dgm:prSet>
      <dgm:spPr/>
    </dgm:pt>
    <dgm:pt modelId="{7E0EFE78-38AE-4075-8A7C-1D365A1BC786}" type="pres">
      <dgm:prSet presAssocID="{ED0BA8FF-9372-479A-A88F-2AA05F9D2D79}" presName="parTransTwo" presStyleCnt="0"/>
      <dgm:spPr/>
    </dgm:pt>
    <dgm:pt modelId="{A10B97BE-18A4-44A5-8437-585EC5CE04CD}" type="pres">
      <dgm:prSet presAssocID="{ED0BA8FF-9372-479A-A88F-2AA05F9D2D79}" presName="horzTwo" presStyleCnt="0"/>
      <dgm:spPr/>
    </dgm:pt>
    <dgm:pt modelId="{FE7327BB-A2AD-4D15-B059-72EF42C8C95A}" type="pres">
      <dgm:prSet presAssocID="{137A05CE-6B59-4085-87D2-29F1FA37AB39}" presName="vertThree" presStyleCnt="0"/>
      <dgm:spPr/>
    </dgm:pt>
    <dgm:pt modelId="{B8FF6412-FF5D-4E60-9B2E-1D1EC1B6F7E4}" type="pres">
      <dgm:prSet presAssocID="{137A05CE-6B59-4085-87D2-29F1FA37AB39}" presName="txThree" presStyleLbl="node3" presStyleIdx="2" presStyleCnt="3" custScaleX="87101" custScaleY="117582">
        <dgm:presLayoutVars>
          <dgm:chPref val="3"/>
        </dgm:presLayoutVars>
      </dgm:prSet>
      <dgm:spPr/>
    </dgm:pt>
    <dgm:pt modelId="{4EA28FD0-9A53-42B0-878A-CE813E55F4CF}" type="pres">
      <dgm:prSet presAssocID="{137A05CE-6B59-4085-87D2-29F1FA37AB39}" presName="horzThree" presStyleCnt="0"/>
      <dgm:spPr/>
    </dgm:pt>
  </dgm:ptLst>
  <dgm:cxnLst>
    <dgm:cxn modelId="{5E43600F-F01C-4BC7-99BC-6B506F067175}" srcId="{DD2AEAB7-C691-43E6-8C5E-47ABBC454B37}" destId="{782A3895-6A89-4CD3-B288-FCC0EB8FFC8B}" srcOrd="0" destOrd="0" parTransId="{FB84CDF0-2260-4B58-9886-FB4560BD994A}" sibTransId="{5A77F67F-02C0-4CA4-AFED-FA8A97663E8D}"/>
    <dgm:cxn modelId="{1A47D433-E94A-4FB0-8C61-1C5FF6846C04}" type="presOf" srcId="{137A05CE-6B59-4085-87D2-29F1FA37AB39}" destId="{B8FF6412-FF5D-4E60-9B2E-1D1EC1B6F7E4}" srcOrd="0" destOrd="0" presId="urn:microsoft.com/office/officeart/2005/8/layout/hierarchy4"/>
    <dgm:cxn modelId="{538DB339-7411-4C81-BF7F-C3F4924D53E8}" type="presOf" srcId="{3D179C93-E4FA-4E84-892C-4062501F120F}" destId="{FF8F6924-C89F-412D-A2A3-98061F7F05DF}" srcOrd="0" destOrd="0" presId="urn:microsoft.com/office/officeart/2005/8/layout/hierarchy4"/>
    <dgm:cxn modelId="{90717964-64FC-4A78-8A5A-A444E0D651B4}" srcId="{8E4B5DA8-98E5-4124-ADE2-BC8CDC23C3BD}" destId="{807384F6-D1FD-4EFD-8532-C2B4BB2A7668}" srcOrd="0" destOrd="0" parTransId="{FB46C164-AFD2-4421-8F02-2E1233E4D99F}" sibTransId="{D4FD5DB8-04DE-42AE-99DA-0B151C93C1C9}"/>
    <dgm:cxn modelId="{BA2E436E-84B5-4E86-B7DE-DF299EFE840A}" type="presOf" srcId="{8E4B5DA8-98E5-4124-ADE2-BC8CDC23C3BD}" destId="{FD5FF551-0E82-46C4-8001-558E62E5AD01}" srcOrd="0" destOrd="0" presId="urn:microsoft.com/office/officeart/2005/8/layout/hierarchy4"/>
    <dgm:cxn modelId="{3AA72C51-DAA1-4F7D-B1FC-6C0EF4D9F742}" type="presOf" srcId="{807384F6-D1FD-4EFD-8532-C2B4BB2A7668}" destId="{2F107640-F432-4028-B7BD-8E8C9CBAA308}" srcOrd="0" destOrd="0" presId="urn:microsoft.com/office/officeart/2005/8/layout/hierarchy4"/>
    <dgm:cxn modelId="{83D8D553-4CBE-4F5E-BBB6-D7D2B4C8FFB8}" srcId="{807384F6-D1FD-4EFD-8532-C2B4BB2A7668}" destId="{3D179C93-E4FA-4E84-892C-4062501F120F}" srcOrd="0" destOrd="0" parTransId="{EE116DCE-912D-4B6A-BD94-676EF13F697E}" sibTransId="{BCCFA2F9-2650-4348-B7C0-3C5C09281FF5}"/>
    <dgm:cxn modelId="{FAC9D356-758D-42D9-91AB-DD5AFC4C6B34}" type="presOf" srcId="{DD2AEAB7-C691-43E6-8C5E-47ABBC454B37}" destId="{42E19BEE-25A6-4EF5-B4B6-5E5EFE34589F}" srcOrd="0" destOrd="0" presId="urn:microsoft.com/office/officeart/2005/8/layout/hierarchy4"/>
    <dgm:cxn modelId="{9EB724A6-6D3A-4472-86AA-764B4D237E95}" srcId="{8E4B5DA8-98E5-4124-ADE2-BC8CDC23C3BD}" destId="{ED0BA8FF-9372-479A-A88F-2AA05F9D2D79}" srcOrd="2" destOrd="0" parTransId="{574B1E6F-E399-4076-9BCD-F5ABF2B70EFC}" sibTransId="{A25B6B25-0CC0-4F39-B588-295CABE798A6}"/>
    <dgm:cxn modelId="{CEBA64A8-E099-4487-BC53-C5B0A7930532}" srcId="{8E4B5DA8-98E5-4124-ADE2-BC8CDC23C3BD}" destId="{DD2AEAB7-C691-43E6-8C5E-47ABBC454B37}" srcOrd="1" destOrd="0" parTransId="{08002022-E8B4-4F2E-AB28-9433532295C6}" sibTransId="{D691BB84-38A8-44CE-BB2D-B3D3B8B0063A}"/>
    <dgm:cxn modelId="{166062BF-0084-4DF4-8196-7010860A532E}" srcId="{40F15BEF-9B6E-4A07-BA6C-4E07CA7C0C89}" destId="{8E4B5DA8-98E5-4124-ADE2-BC8CDC23C3BD}" srcOrd="0" destOrd="0" parTransId="{39EE3BA2-9DE0-4A08-B68B-B346CE831369}" sibTransId="{659251FA-8F87-4334-A3F3-3B796835EF49}"/>
    <dgm:cxn modelId="{FBC552C9-F17B-43D7-A801-A1B124CBE9F3}" srcId="{ED0BA8FF-9372-479A-A88F-2AA05F9D2D79}" destId="{137A05CE-6B59-4085-87D2-29F1FA37AB39}" srcOrd="0" destOrd="0" parTransId="{A179FD55-68A0-4C53-B2C9-65C46CCBC5A7}" sibTransId="{AC427F8A-D6EF-489C-BCE8-CD76B9F2BA48}"/>
    <dgm:cxn modelId="{409FD8CF-17BD-462F-909C-ABF8B50C0801}" type="presOf" srcId="{40F15BEF-9B6E-4A07-BA6C-4E07CA7C0C89}" destId="{19814640-3C72-4E53-B8E1-5F6361B9D657}" srcOrd="0" destOrd="0" presId="urn:microsoft.com/office/officeart/2005/8/layout/hierarchy4"/>
    <dgm:cxn modelId="{B1B2C6DD-4464-40EB-AFE3-EAFC01752029}" type="presOf" srcId="{782A3895-6A89-4CD3-B288-FCC0EB8FFC8B}" destId="{9AEA4C2B-78C7-4CC6-A3BE-9118D5D29EC1}" srcOrd="0" destOrd="0" presId="urn:microsoft.com/office/officeart/2005/8/layout/hierarchy4"/>
    <dgm:cxn modelId="{99A265ED-98A7-47ED-A3E2-0E9673841150}" type="presOf" srcId="{ED0BA8FF-9372-479A-A88F-2AA05F9D2D79}" destId="{C8185CF5-AF5E-4909-92C4-DADCFB51C4F7}" srcOrd="0" destOrd="0" presId="urn:microsoft.com/office/officeart/2005/8/layout/hierarchy4"/>
    <dgm:cxn modelId="{8A6169BB-D253-44B3-93BE-F908DFF55CCF}" type="presParOf" srcId="{19814640-3C72-4E53-B8E1-5F6361B9D657}" destId="{8CB25BEF-2D6F-4976-9ED6-44348F4C1E03}" srcOrd="0" destOrd="0" presId="urn:microsoft.com/office/officeart/2005/8/layout/hierarchy4"/>
    <dgm:cxn modelId="{F36CE052-E500-4EED-9690-0206F9D1BEFD}" type="presParOf" srcId="{8CB25BEF-2D6F-4976-9ED6-44348F4C1E03}" destId="{FD5FF551-0E82-46C4-8001-558E62E5AD01}" srcOrd="0" destOrd="0" presId="urn:microsoft.com/office/officeart/2005/8/layout/hierarchy4"/>
    <dgm:cxn modelId="{7CAF076F-F700-4F68-86E0-24EA2EEB3987}" type="presParOf" srcId="{8CB25BEF-2D6F-4976-9ED6-44348F4C1E03}" destId="{04EEDD3F-AFB8-46D3-B8C7-10044A5D6F9B}" srcOrd="1" destOrd="0" presId="urn:microsoft.com/office/officeart/2005/8/layout/hierarchy4"/>
    <dgm:cxn modelId="{9FA3206A-A875-4B0F-AF97-722811B498BD}" type="presParOf" srcId="{8CB25BEF-2D6F-4976-9ED6-44348F4C1E03}" destId="{ED1E06B8-B78A-4EB0-9C92-D0750387966F}" srcOrd="2" destOrd="0" presId="urn:microsoft.com/office/officeart/2005/8/layout/hierarchy4"/>
    <dgm:cxn modelId="{8708CBF8-0F8E-4D7C-AC41-99925FE8C3BF}" type="presParOf" srcId="{ED1E06B8-B78A-4EB0-9C92-D0750387966F}" destId="{EE774A3C-608A-4C38-8914-11BE76D07CC0}" srcOrd="0" destOrd="0" presId="urn:microsoft.com/office/officeart/2005/8/layout/hierarchy4"/>
    <dgm:cxn modelId="{63B0FF5B-3214-466C-A7EE-996BE2AA7FAB}" type="presParOf" srcId="{EE774A3C-608A-4C38-8914-11BE76D07CC0}" destId="{2F107640-F432-4028-B7BD-8E8C9CBAA308}" srcOrd="0" destOrd="0" presId="urn:microsoft.com/office/officeart/2005/8/layout/hierarchy4"/>
    <dgm:cxn modelId="{6B775CAF-07F7-448E-A728-308593D2EA93}" type="presParOf" srcId="{EE774A3C-608A-4C38-8914-11BE76D07CC0}" destId="{A840E224-6462-48A1-A84E-54A775AB0B35}" srcOrd="1" destOrd="0" presId="urn:microsoft.com/office/officeart/2005/8/layout/hierarchy4"/>
    <dgm:cxn modelId="{F24B0A99-C1A9-4038-98E7-2071325111CE}" type="presParOf" srcId="{EE774A3C-608A-4C38-8914-11BE76D07CC0}" destId="{9A3340E2-3693-431C-B0FF-008EEAB6E30E}" srcOrd="2" destOrd="0" presId="urn:microsoft.com/office/officeart/2005/8/layout/hierarchy4"/>
    <dgm:cxn modelId="{6C56D560-C745-4FBA-8FE4-7634E94B444B}" type="presParOf" srcId="{9A3340E2-3693-431C-B0FF-008EEAB6E30E}" destId="{526AA113-223E-418D-B1E3-D4F91BE8105F}" srcOrd="0" destOrd="0" presId="urn:microsoft.com/office/officeart/2005/8/layout/hierarchy4"/>
    <dgm:cxn modelId="{38689D82-ECC1-4B2B-A8AE-7412950DCB29}" type="presParOf" srcId="{526AA113-223E-418D-B1E3-D4F91BE8105F}" destId="{FF8F6924-C89F-412D-A2A3-98061F7F05DF}" srcOrd="0" destOrd="0" presId="urn:microsoft.com/office/officeart/2005/8/layout/hierarchy4"/>
    <dgm:cxn modelId="{D7031258-A82C-4508-881E-0ACB3B0FF133}" type="presParOf" srcId="{526AA113-223E-418D-B1E3-D4F91BE8105F}" destId="{A4058D64-DE11-4C32-96A0-A59D8B6AC77E}" srcOrd="1" destOrd="0" presId="urn:microsoft.com/office/officeart/2005/8/layout/hierarchy4"/>
    <dgm:cxn modelId="{E6EA681E-7AEB-4767-A61E-9010FA99B239}" type="presParOf" srcId="{ED1E06B8-B78A-4EB0-9C92-D0750387966F}" destId="{39BCEA9E-A78C-422C-991E-2E78B11251A2}" srcOrd="1" destOrd="0" presId="urn:microsoft.com/office/officeart/2005/8/layout/hierarchy4"/>
    <dgm:cxn modelId="{2EEC8D3E-9F68-4667-80A0-4356C49D5CD8}" type="presParOf" srcId="{ED1E06B8-B78A-4EB0-9C92-D0750387966F}" destId="{3BEF1608-8674-41CF-9513-A610D118CA68}" srcOrd="2" destOrd="0" presId="urn:microsoft.com/office/officeart/2005/8/layout/hierarchy4"/>
    <dgm:cxn modelId="{2FEF891D-CE9F-4B01-BB91-77FF53439E48}" type="presParOf" srcId="{3BEF1608-8674-41CF-9513-A610D118CA68}" destId="{42E19BEE-25A6-4EF5-B4B6-5E5EFE34589F}" srcOrd="0" destOrd="0" presId="urn:microsoft.com/office/officeart/2005/8/layout/hierarchy4"/>
    <dgm:cxn modelId="{EB36EEBD-F069-49E4-BCE1-8370568995A3}" type="presParOf" srcId="{3BEF1608-8674-41CF-9513-A610D118CA68}" destId="{77960658-DB2D-413E-879E-451267A30B5C}" srcOrd="1" destOrd="0" presId="urn:microsoft.com/office/officeart/2005/8/layout/hierarchy4"/>
    <dgm:cxn modelId="{51804B36-F78F-4704-93C7-933C96232B3A}" type="presParOf" srcId="{3BEF1608-8674-41CF-9513-A610D118CA68}" destId="{202A8D24-382B-4F16-ABFB-4C36D0441590}" srcOrd="2" destOrd="0" presId="urn:microsoft.com/office/officeart/2005/8/layout/hierarchy4"/>
    <dgm:cxn modelId="{9D20B54E-2D1E-40A7-8291-C3128A5ADC2E}" type="presParOf" srcId="{202A8D24-382B-4F16-ABFB-4C36D0441590}" destId="{1F6B5BE7-72F2-43AF-A8D9-4AD96F4A9AD6}" srcOrd="0" destOrd="0" presId="urn:microsoft.com/office/officeart/2005/8/layout/hierarchy4"/>
    <dgm:cxn modelId="{EC1A216E-AA25-4194-AAD6-BAC2254DCEBA}" type="presParOf" srcId="{1F6B5BE7-72F2-43AF-A8D9-4AD96F4A9AD6}" destId="{9AEA4C2B-78C7-4CC6-A3BE-9118D5D29EC1}" srcOrd="0" destOrd="0" presId="urn:microsoft.com/office/officeart/2005/8/layout/hierarchy4"/>
    <dgm:cxn modelId="{B3E5AA85-1693-45B5-870B-ECA1FD0AE31A}" type="presParOf" srcId="{1F6B5BE7-72F2-43AF-A8D9-4AD96F4A9AD6}" destId="{D9D5FE83-9A0A-45D8-8FC7-C13AD6BC8453}" srcOrd="1" destOrd="0" presId="urn:microsoft.com/office/officeart/2005/8/layout/hierarchy4"/>
    <dgm:cxn modelId="{8E825512-EB33-4BB1-8669-091F93603568}" type="presParOf" srcId="{ED1E06B8-B78A-4EB0-9C92-D0750387966F}" destId="{4F035E2E-DDF4-4D81-AAB6-AA06FA38E866}" srcOrd="3" destOrd="0" presId="urn:microsoft.com/office/officeart/2005/8/layout/hierarchy4"/>
    <dgm:cxn modelId="{CF044298-6973-4E6A-A86F-41AB9C94C10B}" type="presParOf" srcId="{ED1E06B8-B78A-4EB0-9C92-D0750387966F}" destId="{2B616DE0-5067-4500-ABB6-88C7AED12CF3}" srcOrd="4" destOrd="0" presId="urn:microsoft.com/office/officeart/2005/8/layout/hierarchy4"/>
    <dgm:cxn modelId="{2BFF803A-0C44-4A5E-86A8-BC640ED490BF}" type="presParOf" srcId="{2B616DE0-5067-4500-ABB6-88C7AED12CF3}" destId="{C8185CF5-AF5E-4909-92C4-DADCFB51C4F7}" srcOrd="0" destOrd="0" presId="urn:microsoft.com/office/officeart/2005/8/layout/hierarchy4"/>
    <dgm:cxn modelId="{F48FC743-BB9B-4657-B983-4235515E34B8}" type="presParOf" srcId="{2B616DE0-5067-4500-ABB6-88C7AED12CF3}" destId="{7E0EFE78-38AE-4075-8A7C-1D365A1BC786}" srcOrd="1" destOrd="0" presId="urn:microsoft.com/office/officeart/2005/8/layout/hierarchy4"/>
    <dgm:cxn modelId="{0180B002-3676-4791-BC89-E40BBEA89DE4}" type="presParOf" srcId="{2B616DE0-5067-4500-ABB6-88C7AED12CF3}" destId="{A10B97BE-18A4-44A5-8437-585EC5CE04CD}" srcOrd="2" destOrd="0" presId="urn:microsoft.com/office/officeart/2005/8/layout/hierarchy4"/>
    <dgm:cxn modelId="{053AEF07-7596-4D22-B90A-41F656FD8854}" type="presParOf" srcId="{A10B97BE-18A4-44A5-8437-585EC5CE04CD}" destId="{FE7327BB-A2AD-4D15-B059-72EF42C8C95A}" srcOrd="0" destOrd="0" presId="urn:microsoft.com/office/officeart/2005/8/layout/hierarchy4"/>
    <dgm:cxn modelId="{82D0EEB1-7193-4B62-A6F0-007A0673C6C2}" type="presParOf" srcId="{FE7327BB-A2AD-4D15-B059-72EF42C8C95A}" destId="{B8FF6412-FF5D-4E60-9B2E-1D1EC1B6F7E4}" srcOrd="0" destOrd="0" presId="urn:microsoft.com/office/officeart/2005/8/layout/hierarchy4"/>
    <dgm:cxn modelId="{F8DDE279-41D6-4CD0-8EC5-593B06D6DBDD}" type="presParOf" srcId="{FE7327BB-A2AD-4D15-B059-72EF42C8C95A}" destId="{4EA28FD0-9A53-42B0-878A-CE813E55F4C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39E301-20F7-434B-AF66-900C81978269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43216A-EAE0-4E15-B19C-C1ED39A8CA1D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2400" dirty="0">
              <a:solidFill>
                <a:schemeClr val="accent3"/>
              </a:solidFill>
            </a:rPr>
            <a:t>Transport and Charging Infrastructure</a:t>
          </a:r>
          <a:endParaRPr lang="en-GB" sz="2400" dirty="0"/>
        </a:p>
      </dgm:t>
    </dgm:pt>
    <dgm:pt modelId="{A455A9B1-DCFF-47C5-BB98-1941D91C5B98}" type="parTrans" cxnId="{B6FC32AC-B69C-40C5-8E38-B79DCB263A83}">
      <dgm:prSet/>
      <dgm:spPr/>
      <dgm:t>
        <a:bodyPr/>
        <a:lstStyle/>
        <a:p>
          <a:endParaRPr lang="en-GB"/>
        </a:p>
      </dgm:t>
    </dgm:pt>
    <dgm:pt modelId="{A7B0FCF9-CEEF-40EB-8BE3-CCB25C2FF899}" type="sibTrans" cxnId="{B6FC32AC-B69C-40C5-8E38-B79DCB263A83}">
      <dgm:prSet/>
      <dgm:spPr/>
      <dgm:t>
        <a:bodyPr/>
        <a:lstStyle/>
        <a:p>
          <a:endParaRPr lang="en-GB"/>
        </a:p>
      </dgm:t>
    </dgm:pt>
    <dgm:pt modelId="{EDDFB4FD-DE22-474B-8355-9A115324DDA7}">
      <dgm:prSet phldrT="[Text]" custT="1"/>
      <dgm:spPr>
        <a:solidFill>
          <a:schemeClr val="accent3"/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en-US" sz="3200" dirty="0"/>
            <a:t>ESESG</a:t>
          </a:r>
        </a:p>
        <a:p>
          <a:r>
            <a:rPr lang="en-US" sz="1200" dirty="0"/>
            <a:t>(Emergency Services Environmental &amp; Sustainability Group)</a:t>
          </a:r>
          <a:endParaRPr lang="en-GB" sz="2800" dirty="0"/>
        </a:p>
      </dgm:t>
    </dgm:pt>
    <dgm:pt modelId="{E365A2A7-A67C-4F2C-9849-B456A5FAB831}" type="parTrans" cxnId="{60B462DB-C11C-4E49-B9E7-157A889D8486}">
      <dgm:prSet/>
      <dgm:spPr/>
      <dgm:t>
        <a:bodyPr/>
        <a:lstStyle/>
        <a:p>
          <a:endParaRPr lang="en-GB"/>
        </a:p>
      </dgm:t>
    </dgm:pt>
    <dgm:pt modelId="{A1AF010B-5DC4-4D88-BEB5-91356FF751E1}" type="sibTrans" cxnId="{60B462DB-C11C-4E49-B9E7-157A889D8486}">
      <dgm:prSet/>
      <dgm:spPr/>
      <dgm:t>
        <a:bodyPr/>
        <a:lstStyle/>
        <a:p>
          <a:endParaRPr lang="en-GB"/>
        </a:p>
      </dgm:t>
    </dgm:pt>
    <dgm:pt modelId="{F69C709A-644C-413F-8327-D6B8DED9807F}">
      <dgm:prSet phldrT="[Text]" custT="1"/>
      <dgm:spPr>
        <a:solidFill>
          <a:schemeClr val="accent3"/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en-US" sz="3200" dirty="0"/>
            <a:t>NPEG</a:t>
          </a:r>
        </a:p>
        <a:p>
          <a:endParaRPr lang="en-GB" sz="3200" dirty="0"/>
        </a:p>
      </dgm:t>
    </dgm:pt>
    <dgm:pt modelId="{FB88D25F-447F-417C-A744-1F98704DFFA2}" type="parTrans" cxnId="{8544186F-6262-450A-9EF8-9D7F4F712B57}">
      <dgm:prSet/>
      <dgm:spPr/>
      <dgm:t>
        <a:bodyPr/>
        <a:lstStyle/>
        <a:p>
          <a:endParaRPr lang="en-GB"/>
        </a:p>
      </dgm:t>
    </dgm:pt>
    <dgm:pt modelId="{E6CC244A-1C02-4D4F-9F67-1F2037537DE5}" type="sibTrans" cxnId="{8544186F-6262-450A-9EF8-9D7F4F712B57}">
      <dgm:prSet/>
      <dgm:spPr/>
      <dgm:t>
        <a:bodyPr/>
        <a:lstStyle/>
        <a:p>
          <a:endParaRPr lang="en-GB"/>
        </a:p>
      </dgm:t>
    </dgm:pt>
    <dgm:pt modelId="{4C7973B5-ECEE-45A5-B1E5-13A268CDD56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dirty="0"/>
            <a:t>BlueLight Commercial &amp; Procurement Teams </a:t>
          </a:r>
          <a:endParaRPr lang="en-GB" sz="2000" dirty="0"/>
        </a:p>
      </dgm:t>
    </dgm:pt>
    <dgm:pt modelId="{CFD685D3-980E-4D24-8623-1C9D84106C84}" type="parTrans" cxnId="{BDC10011-AF24-4F2B-9C5F-AB6CD463CF21}">
      <dgm:prSet/>
      <dgm:spPr/>
      <dgm:t>
        <a:bodyPr/>
        <a:lstStyle/>
        <a:p>
          <a:endParaRPr lang="en-GB"/>
        </a:p>
      </dgm:t>
    </dgm:pt>
    <dgm:pt modelId="{2BB534A1-3A9E-4323-8BBD-4645C895EEBD}" type="sibTrans" cxnId="{BDC10011-AF24-4F2B-9C5F-AB6CD463CF21}">
      <dgm:prSet/>
      <dgm:spPr/>
      <dgm:t>
        <a:bodyPr/>
        <a:lstStyle/>
        <a:p>
          <a:endParaRPr lang="en-GB"/>
        </a:p>
      </dgm:t>
    </dgm:pt>
    <dgm:pt modelId="{2AD6058E-4CB2-45E4-84B9-DF30DBC6FBE2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24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Sustainability Strategy &amp; Policy </a:t>
          </a:r>
          <a:endParaRPr lang="en-GB" sz="2400" dirty="0"/>
        </a:p>
      </dgm:t>
    </dgm:pt>
    <dgm:pt modelId="{B6EDEFE3-3D70-4AAE-BB95-B92297EF5AA6}" type="parTrans" cxnId="{A2227A34-6121-4EA3-852C-28E09444DCC6}">
      <dgm:prSet/>
      <dgm:spPr/>
      <dgm:t>
        <a:bodyPr/>
        <a:lstStyle/>
        <a:p>
          <a:endParaRPr lang="en-GB"/>
        </a:p>
      </dgm:t>
    </dgm:pt>
    <dgm:pt modelId="{4824B4EC-58C6-4BDA-9BAA-9217C7D35E43}" type="sibTrans" cxnId="{A2227A34-6121-4EA3-852C-28E09444DCC6}">
      <dgm:prSet/>
      <dgm:spPr/>
      <dgm:t>
        <a:bodyPr/>
        <a:lstStyle/>
        <a:p>
          <a:endParaRPr lang="en-GB"/>
        </a:p>
      </dgm:t>
    </dgm:pt>
    <dgm:pt modelId="{554C7D52-4314-4BFD-81AD-C81928A3D3E7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2400" dirty="0">
              <a:solidFill>
                <a:schemeClr val="accent3"/>
              </a:solidFill>
            </a:rPr>
            <a:t>Estates and Energy </a:t>
          </a:r>
          <a:endParaRPr lang="en-GB" sz="2400" dirty="0"/>
        </a:p>
      </dgm:t>
    </dgm:pt>
    <dgm:pt modelId="{5D8619B9-CEF9-4D76-85B9-7C0EDBF50355}" type="parTrans" cxnId="{1FE1AA32-9616-4EF4-8073-79BCE8439F2D}">
      <dgm:prSet/>
      <dgm:spPr/>
      <dgm:t>
        <a:bodyPr/>
        <a:lstStyle/>
        <a:p>
          <a:endParaRPr lang="en-GB"/>
        </a:p>
      </dgm:t>
    </dgm:pt>
    <dgm:pt modelId="{5B95BB40-A2F7-41B7-AC40-CE74FAEE5447}" type="sibTrans" cxnId="{1FE1AA32-9616-4EF4-8073-79BCE8439F2D}">
      <dgm:prSet/>
      <dgm:spPr/>
      <dgm:t>
        <a:bodyPr/>
        <a:lstStyle/>
        <a:p>
          <a:endParaRPr lang="en-GB"/>
        </a:p>
      </dgm:t>
    </dgm:pt>
    <dgm:pt modelId="{2C727979-8A13-45DA-AD92-7CAF7E0E2B41}">
      <dgm:prSet custT="1"/>
      <dgm:spPr>
        <a:solidFill>
          <a:schemeClr val="accent3"/>
        </a:solidFill>
        <a:ln w="76200">
          <a:solidFill>
            <a:schemeClr val="bg1"/>
          </a:solidFill>
        </a:ln>
      </dgm:spPr>
      <dgm:t>
        <a:bodyPr/>
        <a:lstStyle/>
        <a:p>
          <a:pPr algn="ctr"/>
          <a:r>
            <a:rPr lang="en-US" sz="3200" dirty="0"/>
            <a:t>NPAS</a:t>
          </a:r>
        </a:p>
        <a:p>
          <a:pPr algn="ctr"/>
          <a:endParaRPr lang="en-GB" sz="3600" dirty="0"/>
        </a:p>
      </dgm:t>
    </dgm:pt>
    <dgm:pt modelId="{771F1B49-81DB-46DF-B070-3E0B5CECF942}" type="parTrans" cxnId="{164918FF-006F-4492-8CC0-D1FADC8F441F}">
      <dgm:prSet/>
      <dgm:spPr/>
      <dgm:t>
        <a:bodyPr/>
        <a:lstStyle/>
        <a:p>
          <a:endParaRPr lang="en-GB"/>
        </a:p>
      </dgm:t>
    </dgm:pt>
    <dgm:pt modelId="{F37CE6D1-0BF2-4159-BF00-B69257FFFD9F}" type="sibTrans" cxnId="{164918FF-006F-4492-8CC0-D1FADC8F441F}">
      <dgm:prSet/>
      <dgm:spPr/>
      <dgm:t>
        <a:bodyPr/>
        <a:lstStyle/>
        <a:p>
          <a:endParaRPr lang="en-GB"/>
        </a:p>
      </dgm:t>
    </dgm:pt>
    <dgm:pt modelId="{3FCB79B9-B481-480A-8339-86BB1FB25359}">
      <dgm:prSet phldrT="[Text]" custT="1"/>
      <dgm:spPr>
        <a:solidFill>
          <a:schemeClr val="accent3"/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en-US" sz="3200" dirty="0"/>
            <a:t>NAPFM</a:t>
          </a:r>
        </a:p>
        <a:p>
          <a:endParaRPr lang="en-GB" sz="3200" dirty="0"/>
        </a:p>
      </dgm:t>
    </dgm:pt>
    <dgm:pt modelId="{514A85E2-77B1-4776-B5A4-24A7CE987AA2}" type="sibTrans" cxnId="{CC370112-B4B4-4BBC-882B-2D20C7257410}">
      <dgm:prSet/>
      <dgm:spPr/>
      <dgm:t>
        <a:bodyPr/>
        <a:lstStyle/>
        <a:p>
          <a:endParaRPr lang="en-GB"/>
        </a:p>
      </dgm:t>
    </dgm:pt>
    <dgm:pt modelId="{773209FC-8375-4FA4-BF8F-625E3BD99717}" type="parTrans" cxnId="{CC370112-B4B4-4BBC-882B-2D20C7257410}">
      <dgm:prSet/>
      <dgm:spPr/>
      <dgm:t>
        <a:bodyPr/>
        <a:lstStyle/>
        <a:p>
          <a:endParaRPr lang="en-GB"/>
        </a:p>
      </dgm:t>
    </dgm:pt>
    <dgm:pt modelId="{BED04CBD-C3B2-4679-8F13-9F251D6C9F81}" type="pres">
      <dgm:prSet presAssocID="{AA39E301-20F7-434B-AF66-900C81978269}" presName="diagram" presStyleCnt="0">
        <dgm:presLayoutVars>
          <dgm:dir/>
          <dgm:resizeHandles val="exact"/>
        </dgm:presLayoutVars>
      </dgm:prSet>
      <dgm:spPr/>
    </dgm:pt>
    <dgm:pt modelId="{D0E9290A-CFC3-4D52-BD97-1316D619FADF}" type="pres">
      <dgm:prSet presAssocID="{2AD6058E-4CB2-45E4-84B9-DF30DBC6FBE2}" presName="node" presStyleLbl="node1" presStyleIdx="0" presStyleCnt="8">
        <dgm:presLayoutVars>
          <dgm:bulletEnabled val="1"/>
        </dgm:presLayoutVars>
      </dgm:prSet>
      <dgm:spPr/>
    </dgm:pt>
    <dgm:pt modelId="{3D9FE6D0-6FA6-4B00-87E8-BAD465C4C0E7}" type="pres">
      <dgm:prSet presAssocID="{4824B4EC-58C6-4BDA-9BAA-9217C7D35E43}" presName="sibTrans" presStyleCnt="0"/>
      <dgm:spPr/>
    </dgm:pt>
    <dgm:pt modelId="{25939F44-2FBD-4F96-AD5A-C766941E9838}" type="pres">
      <dgm:prSet presAssocID="{554C7D52-4314-4BFD-81AD-C81928A3D3E7}" presName="node" presStyleLbl="node1" presStyleIdx="1" presStyleCnt="8">
        <dgm:presLayoutVars>
          <dgm:bulletEnabled val="1"/>
        </dgm:presLayoutVars>
      </dgm:prSet>
      <dgm:spPr/>
    </dgm:pt>
    <dgm:pt modelId="{AB971D1A-0C8F-4F5A-AFB7-4F86E8F0BE1B}" type="pres">
      <dgm:prSet presAssocID="{5B95BB40-A2F7-41B7-AC40-CE74FAEE5447}" presName="sibTrans" presStyleCnt="0"/>
      <dgm:spPr/>
    </dgm:pt>
    <dgm:pt modelId="{9EB683B1-83DD-4860-9854-AFE51A4E0CCF}" type="pres">
      <dgm:prSet presAssocID="{F743216A-EAE0-4E15-B19C-C1ED39A8CA1D}" presName="node" presStyleLbl="node1" presStyleIdx="2" presStyleCnt="8">
        <dgm:presLayoutVars>
          <dgm:bulletEnabled val="1"/>
        </dgm:presLayoutVars>
      </dgm:prSet>
      <dgm:spPr/>
    </dgm:pt>
    <dgm:pt modelId="{80B5607E-E194-4DE3-B30E-B435FF88ACC9}" type="pres">
      <dgm:prSet presAssocID="{A7B0FCF9-CEEF-40EB-8BE3-CCB25C2FF899}" presName="sibTrans" presStyleCnt="0"/>
      <dgm:spPr/>
    </dgm:pt>
    <dgm:pt modelId="{0F7F4667-6413-4D15-BB82-9F0F86FED3BC}" type="pres">
      <dgm:prSet presAssocID="{EDDFB4FD-DE22-474B-8355-9A115324DDA7}" presName="node" presStyleLbl="node1" presStyleIdx="3" presStyleCnt="8" custScaleX="96806" custScaleY="99167" custLinFactY="10956" custLinFactNeighborX="-30664" custLinFactNeighborY="100000">
        <dgm:presLayoutVars>
          <dgm:bulletEnabled val="1"/>
        </dgm:presLayoutVars>
      </dgm:prSet>
      <dgm:spPr/>
    </dgm:pt>
    <dgm:pt modelId="{D657BDF3-71B3-4829-8EAA-8FE3A7BDBD8D}" type="pres">
      <dgm:prSet presAssocID="{A1AF010B-5DC4-4D88-BEB5-91356FF751E1}" presName="sibTrans" presStyleCnt="0"/>
      <dgm:spPr/>
    </dgm:pt>
    <dgm:pt modelId="{EEE03022-56F3-4861-BCE0-8D9F43A4CBC4}" type="pres">
      <dgm:prSet presAssocID="{4C7973B5-ECEE-45A5-B1E5-13A268CDD56B}" presName="node" presStyleLbl="node1" presStyleIdx="4" presStyleCnt="8" custScaleX="96480" custScaleY="84443" custLinFactNeighborX="1043" custLinFactNeighborY="1028">
        <dgm:presLayoutVars>
          <dgm:bulletEnabled val="1"/>
        </dgm:presLayoutVars>
      </dgm:prSet>
      <dgm:spPr/>
    </dgm:pt>
    <dgm:pt modelId="{B743EF36-60E9-40D3-BCCD-2862A752165D}" type="pres">
      <dgm:prSet presAssocID="{2BB534A1-3A9E-4323-8BBD-4645C895EEBD}" presName="sibTrans" presStyleCnt="0"/>
      <dgm:spPr/>
    </dgm:pt>
    <dgm:pt modelId="{0E63054F-5DFB-4FBC-B8CE-C8C58E65F3F2}" type="pres">
      <dgm:prSet presAssocID="{3FCB79B9-B481-480A-8339-86BB1FB25359}" presName="node" presStyleLbl="node1" presStyleIdx="5" presStyleCnt="8" custScaleX="96806" custScaleY="99167" custLinFactY="10956" custLinFactNeighborX="-51329" custLinFactNeighborY="100000">
        <dgm:presLayoutVars>
          <dgm:bulletEnabled val="1"/>
        </dgm:presLayoutVars>
      </dgm:prSet>
      <dgm:spPr/>
    </dgm:pt>
    <dgm:pt modelId="{A42FAB29-7CAB-4D83-AF28-00A4AE55B614}" type="pres">
      <dgm:prSet presAssocID="{514A85E2-77B1-4776-B5A4-24A7CE987AA2}" presName="sibTrans" presStyleCnt="0"/>
      <dgm:spPr/>
    </dgm:pt>
    <dgm:pt modelId="{8EE2FE52-5E24-4A51-B29C-B94FF29D739F}" type="pres">
      <dgm:prSet presAssocID="{F69C709A-644C-413F-8327-D6B8DED9807F}" presName="node" presStyleLbl="node1" presStyleIdx="6" presStyleCnt="8" custScaleX="96806" custScaleY="99167" custLinFactNeighborX="11630" custLinFactNeighborY="-5368">
        <dgm:presLayoutVars>
          <dgm:bulletEnabled val="1"/>
        </dgm:presLayoutVars>
      </dgm:prSet>
      <dgm:spPr/>
    </dgm:pt>
    <dgm:pt modelId="{7266A8A5-2B7B-46C4-BC06-A435BA78D0D5}" type="pres">
      <dgm:prSet presAssocID="{E6CC244A-1C02-4D4F-9F67-1F2037537DE5}" presName="sibTrans" presStyleCnt="0"/>
      <dgm:spPr/>
    </dgm:pt>
    <dgm:pt modelId="{A06575EA-2A1F-41D3-BEF2-A239125F06CB}" type="pres">
      <dgm:prSet presAssocID="{2C727979-8A13-45DA-AD92-7CAF7E0E2B41}" presName="node" presStyleLbl="node1" presStyleIdx="7" presStyleCnt="8" custScaleX="96806" custScaleY="99167" custLinFactNeighborX="99903" custLinFactNeighborY="-5368">
        <dgm:presLayoutVars>
          <dgm:bulletEnabled val="1"/>
        </dgm:presLayoutVars>
      </dgm:prSet>
      <dgm:spPr/>
    </dgm:pt>
  </dgm:ptLst>
  <dgm:cxnLst>
    <dgm:cxn modelId="{55E2EF03-C750-4501-AD56-871D9D9F0F7C}" type="presOf" srcId="{F743216A-EAE0-4E15-B19C-C1ED39A8CA1D}" destId="{9EB683B1-83DD-4860-9854-AFE51A4E0CCF}" srcOrd="0" destOrd="0" presId="urn:microsoft.com/office/officeart/2005/8/layout/default"/>
    <dgm:cxn modelId="{BDC10011-AF24-4F2B-9C5F-AB6CD463CF21}" srcId="{AA39E301-20F7-434B-AF66-900C81978269}" destId="{4C7973B5-ECEE-45A5-B1E5-13A268CDD56B}" srcOrd="4" destOrd="0" parTransId="{CFD685D3-980E-4D24-8623-1C9D84106C84}" sibTransId="{2BB534A1-3A9E-4323-8BBD-4645C895EEBD}"/>
    <dgm:cxn modelId="{CC370112-B4B4-4BBC-882B-2D20C7257410}" srcId="{AA39E301-20F7-434B-AF66-900C81978269}" destId="{3FCB79B9-B481-480A-8339-86BB1FB25359}" srcOrd="5" destOrd="0" parTransId="{773209FC-8375-4FA4-BF8F-625E3BD99717}" sibTransId="{514A85E2-77B1-4776-B5A4-24A7CE987AA2}"/>
    <dgm:cxn modelId="{4B45621C-EB21-4B02-B7E7-99B137EF2106}" type="presOf" srcId="{3FCB79B9-B481-480A-8339-86BB1FB25359}" destId="{0E63054F-5DFB-4FBC-B8CE-C8C58E65F3F2}" srcOrd="0" destOrd="0" presId="urn:microsoft.com/office/officeart/2005/8/layout/default"/>
    <dgm:cxn modelId="{728B7D29-858A-4048-AF0A-7E5C1954D0A0}" type="presOf" srcId="{554C7D52-4314-4BFD-81AD-C81928A3D3E7}" destId="{25939F44-2FBD-4F96-AD5A-C766941E9838}" srcOrd="0" destOrd="0" presId="urn:microsoft.com/office/officeart/2005/8/layout/default"/>
    <dgm:cxn modelId="{1FE1AA32-9616-4EF4-8073-79BCE8439F2D}" srcId="{AA39E301-20F7-434B-AF66-900C81978269}" destId="{554C7D52-4314-4BFD-81AD-C81928A3D3E7}" srcOrd="1" destOrd="0" parTransId="{5D8619B9-CEF9-4D76-85B9-7C0EDBF50355}" sibTransId="{5B95BB40-A2F7-41B7-AC40-CE74FAEE5447}"/>
    <dgm:cxn modelId="{A2227A34-6121-4EA3-852C-28E09444DCC6}" srcId="{AA39E301-20F7-434B-AF66-900C81978269}" destId="{2AD6058E-4CB2-45E4-84B9-DF30DBC6FBE2}" srcOrd="0" destOrd="0" parTransId="{B6EDEFE3-3D70-4AAE-BB95-B92297EF5AA6}" sibTransId="{4824B4EC-58C6-4BDA-9BAA-9217C7D35E43}"/>
    <dgm:cxn modelId="{8F7B395D-80D2-4911-A86F-F317FAC323DB}" type="presOf" srcId="{EDDFB4FD-DE22-474B-8355-9A115324DDA7}" destId="{0F7F4667-6413-4D15-BB82-9F0F86FED3BC}" srcOrd="0" destOrd="0" presId="urn:microsoft.com/office/officeart/2005/8/layout/default"/>
    <dgm:cxn modelId="{8544186F-6262-450A-9EF8-9D7F4F712B57}" srcId="{AA39E301-20F7-434B-AF66-900C81978269}" destId="{F69C709A-644C-413F-8327-D6B8DED9807F}" srcOrd="6" destOrd="0" parTransId="{FB88D25F-447F-417C-A744-1F98704DFFA2}" sibTransId="{E6CC244A-1C02-4D4F-9F67-1F2037537DE5}"/>
    <dgm:cxn modelId="{C10C4657-8013-4E24-9E44-36B90A93A54D}" type="presOf" srcId="{AA39E301-20F7-434B-AF66-900C81978269}" destId="{BED04CBD-C3B2-4679-8F13-9F251D6C9F81}" srcOrd="0" destOrd="0" presId="urn:microsoft.com/office/officeart/2005/8/layout/default"/>
    <dgm:cxn modelId="{3999B9AB-02FA-4C77-A949-363B0F6A086F}" type="presOf" srcId="{4C7973B5-ECEE-45A5-B1E5-13A268CDD56B}" destId="{EEE03022-56F3-4861-BCE0-8D9F43A4CBC4}" srcOrd="0" destOrd="0" presId="urn:microsoft.com/office/officeart/2005/8/layout/default"/>
    <dgm:cxn modelId="{B6FC32AC-B69C-40C5-8E38-B79DCB263A83}" srcId="{AA39E301-20F7-434B-AF66-900C81978269}" destId="{F743216A-EAE0-4E15-B19C-C1ED39A8CA1D}" srcOrd="2" destOrd="0" parTransId="{A455A9B1-DCFF-47C5-BB98-1941D91C5B98}" sibTransId="{A7B0FCF9-CEEF-40EB-8BE3-CCB25C2FF899}"/>
    <dgm:cxn modelId="{D30B1BCA-038B-48E6-86B0-87CCF4DDA14A}" type="presOf" srcId="{2AD6058E-4CB2-45E4-84B9-DF30DBC6FBE2}" destId="{D0E9290A-CFC3-4D52-BD97-1316D619FADF}" srcOrd="0" destOrd="0" presId="urn:microsoft.com/office/officeart/2005/8/layout/default"/>
    <dgm:cxn modelId="{38EAE4DA-CB8A-4A2E-A300-DE41A4AF8CB1}" type="presOf" srcId="{2C727979-8A13-45DA-AD92-7CAF7E0E2B41}" destId="{A06575EA-2A1F-41D3-BEF2-A239125F06CB}" srcOrd="0" destOrd="0" presId="urn:microsoft.com/office/officeart/2005/8/layout/default"/>
    <dgm:cxn modelId="{60B462DB-C11C-4E49-B9E7-157A889D8486}" srcId="{AA39E301-20F7-434B-AF66-900C81978269}" destId="{EDDFB4FD-DE22-474B-8355-9A115324DDA7}" srcOrd="3" destOrd="0" parTransId="{E365A2A7-A67C-4F2C-9849-B456A5FAB831}" sibTransId="{A1AF010B-5DC4-4D88-BEB5-91356FF751E1}"/>
    <dgm:cxn modelId="{63A073DB-8598-4CED-96A2-9AB1C55EAF6A}" type="presOf" srcId="{F69C709A-644C-413F-8327-D6B8DED9807F}" destId="{8EE2FE52-5E24-4A51-B29C-B94FF29D739F}" srcOrd="0" destOrd="0" presId="urn:microsoft.com/office/officeart/2005/8/layout/default"/>
    <dgm:cxn modelId="{164918FF-006F-4492-8CC0-D1FADC8F441F}" srcId="{AA39E301-20F7-434B-AF66-900C81978269}" destId="{2C727979-8A13-45DA-AD92-7CAF7E0E2B41}" srcOrd="7" destOrd="0" parTransId="{771F1B49-81DB-46DF-B070-3E0B5CECF942}" sibTransId="{F37CE6D1-0BF2-4159-BF00-B69257FFFD9F}"/>
    <dgm:cxn modelId="{50403FBD-A55B-4BBE-9A18-2BC3D2E145BB}" type="presParOf" srcId="{BED04CBD-C3B2-4679-8F13-9F251D6C9F81}" destId="{D0E9290A-CFC3-4D52-BD97-1316D619FADF}" srcOrd="0" destOrd="0" presId="urn:microsoft.com/office/officeart/2005/8/layout/default"/>
    <dgm:cxn modelId="{A945786C-321E-4E22-87A8-53210913D6F3}" type="presParOf" srcId="{BED04CBD-C3B2-4679-8F13-9F251D6C9F81}" destId="{3D9FE6D0-6FA6-4B00-87E8-BAD465C4C0E7}" srcOrd="1" destOrd="0" presId="urn:microsoft.com/office/officeart/2005/8/layout/default"/>
    <dgm:cxn modelId="{2EE174D0-55C2-4824-B87F-ED9CE9813A18}" type="presParOf" srcId="{BED04CBD-C3B2-4679-8F13-9F251D6C9F81}" destId="{25939F44-2FBD-4F96-AD5A-C766941E9838}" srcOrd="2" destOrd="0" presId="urn:microsoft.com/office/officeart/2005/8/layout/default"/>
    <dgm:cxn modelId="{37A94FFF-9140-4382-B331-7CA4E9889A02}" type="presParOf" srcId="{BED04CBD-C3B2-4679-8F13-9F251D6C9F81}" destId="{AB971D1A-0C8F-4F5A-AFB7-4F86E8F0BE1B}" srcOrd="3" destOrd="0" presId="urn:microsoft.com/office/officeart/2005/8/layout/default"/>
    <dgm:cxn modelId="{E6953B62-4D17-44DC-A45A-43CABF8F8C34}" type="presParOf" srcId="{BED04CBD-C3B2-4679-8F13-9F251D6C9F81}" destId="{9EB683B1-83DD-4860-9854-AFE51A4E0CCF}" srcOrd="4" destOrd="0" presId="urn:microsoft.com/office/officeart/2005/8/layout/default"/>
    <dgm:cxn modelId="{569073EA-8B6C-4BFF-83D0-1946FB9B526B}" type="presParOf" srcId="{BED04CBD-C3B2-4679-8F13-9F251D6C9F81}" destId="{80B5607E-E194-4DE3-B30E-B435FF88ACC9}" srcOrd="5" destOrd="0" presId="urn:microsoft.com/office/officeart/2005/8/layout/default"/>
    <dgm:cxn modelId="{0C96B753-98B2-4882-A692-E458EFA40920}" type="presParOf" srcId="{BED04CBD-C3B2-4679-8F13-9F251D6C9F81}" destId="{0F7F4667-6413-4D15-BB82-9F0F86FED3BC}" srcOrd="6" destOrd="0" presId="urn:microsoft.com/office/officeart/2005/8/layout/default"/>
    <dgm:cxn modelId="{64386E24-8A52-4EC7-A253-51FFAA513081}" type="presParOf" srcId="{BED04CBD-C3B2-4679-8F13-9F251D6C9F81}" destId="{D657BDF3-71B3-4829-8EAA-8FE3A7BDBD8D}" srcOrd="7" destOrd="0" presId="urn:microsoft.com/office/officeart/2005/8/layout/default"/>
    <dgm:cxn modelId="{3857F3D1-B9F9-4C4D-A0DB-B0EA14F3F5D4}" type="presParOf" srcId="{BED04CBD-C3B2-4679-8F13-9F251D6C9F81}" destId="{EEE03022-56F3-4861-BCE0-8D9F43A4CBC4}" srcOrd="8" destOrd="0" presId="urn:microsoft.com/office/officeart/2005/8/layout/default"/>
    <dgm:cxn modelId="{9CB00516-177D-4B6E-B147-167CAF2817A3}" type="presParOf" srcId="{BED04CBD-C3B2-4679-8F13-9F251D6C9F81}" destId="{B743EF36-60E9-40D3-BCCD-2862A752165D}" srcOrd="9" destOrd="0" presId="urn:microsoft.com/office/officeart/2005/8/layout/default"/>
    <dgm:cxn modelId="{07546994-D769-451F-92E9-B982980313A8}" type="presParOf" srcId="{BED04CBD-C3B2-4679-8F13-9F251D6C9F81}" destId="{0E63054F-5DFB-4FBC-B8CE-C8C58E65F3F2}" srcOrd="10" destOrd="0" presId="urn:microsoft.com/office/officeart/2005/8/layout/default"/>
    <dgm:cxn modelId="{614A8584-4A5F-4A26-9A8D-F456B7B2A3F3}" type="presParOf" srcId="{BED04CBD-C3B2-4679-8F13-9F251D6C9F81}" destId="{A42FAB29-7CAB-4D83-AF28-00A4AE55B614}" srcOrd="11" destOrd="0" presId="urn:microsoft.com/office/officeart/2005/8/layout/default"/>
    <dgm:cxn modelId="{4D3432C2-0EB7-4415-9224-DF7AD2882EE6}" type="presParOf" srcId="{BED04CBD-C3B2-4679-8F13-9F251D6C9F81}" destId="{8EE2FE52-5E24-4A51-B29C-B94FF29D739F}" srcOrd="12" destOrd="0" presId="urn:microsoft.com/office/officeart/2005/8/layout/default"/>
    <dgm:cxn modelId="{353EDCF3-3F0B-42ED-BE10-306A36BF8E3E}" type="presParOf" srcId="{BED04CBD-C3B2-4679-8F13-9F251D6C9F81}" destId="{7266A8A5-2B7B-46C4-BC06-A435BA78D0D5}" srcOrd="13" destOrd="0" presId="urn:microsoft.com/office/officeart/2005/8/layout/default"/>
    <dgm:cxn modelId="{D1432AD6-EBE7-442D-9DFA-1085416B5198}" type="presParOf" srcId="{BED04CBD-C3B2-4679-8F13-9F251D6C9F81}" destId="{A06575EA-2A1F-41D3-BEF2-A239125F06C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FF551-0E82-46C4-8001-558E62E5AD01}">
      <dsp:nvSpPr>
        <dsp:cNvPr id="0" name=""/>
        <dsp:cNvSpPr/>
      </dsp:nvSpPr>
      <dsp:spPr>
        <a:xfrm>
          <a:off x="2813" y="4154"/>
          <a:ext cx="9911623" cy="519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Sustainability Governance Board</a:t>
          </a:r>
          <a:endParaRPr lang="en-GB" sz="1400" b="0" kern="1200" dirty="0"/>
        </a:p>
      </dsp:txBody>
      <dsp:txXfrm>
        <a:off x="18018" y="19359"/>
        <a:ext cx="9881213" cy="488729"/>
      </dsp:txXfrm>
    </dsp:sp>
    <dsp:sp modelId="{2F107640-F432-4028-B7BD-8E8C9CBAA308}">
      <dsp:nvSpPr>
        <dsp:cNvPr id="0" name=""/>
        <dsp:cNvSpPr/>
      </dsp:nvSpPr>
      <dsp:spPr>
        <a:xfrm>
          <a:off x="12487" y="832433"/>
          <a:ext cx="3098229" cy="5374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Sustainability Strategy &amp; Policy </a:t>
          </a:r>
          <a:endParaRPr lang="en-GB" sz="1600" kern="1200" dirty="0">
            <a:solidFill>
              <a:schemeClr val="accent3"/>
            </a:solidFill>
          </a:endParaRPr>
        </a:p>
      </dsp:txBody>
      <dsp:txXfrm>
        <a:off x="28229" y="848175"/>
        <a:ext cx="3066745" cy="505987"/>
      </dsp:txXfrm>
    </dsp:sp>
    <dsp:sp modelId="{FF8F6924-C89F-412D-A2A3-98061F7F05DF}">
      <dsp:nvSpPr>
        <dsp:cNvPr id="0" name=""/>
        <dsp:cNvSpPr/>
      </dsp:nvSpPr>
      <dsp:spPr>
        <a:xfrm>
          <a:off x="18530" y="1679044"/>
          <a:ext cx="3086144" cy="31786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Objectives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 sustainability guidance, policies, strategy for carbon plans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Develop Overarching roadmap plan for carbon reduction 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Develop standard method for carbon measurement 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Apply social value standards and </a:t>
          </a:r>
          <a:r>
            <a:rPr lang="en-US" sz="1200" kern="1200" dirty="0"/>
            <a:t>SDGS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Develop governance </a:t>
          </a:r>
          <a:r>
            <a:rPr lang="en-US" sz="1200" kern="1200" dirty="0"/>
            <a:t>to link</a:t>
          </a:r>
          <a:r>
            <a:rPr lang="en-GB" sz="1200" kern="1200" dirty="0"/>
            <a:t> groups together for oversight 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Share best practise process is for sustainability plans 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Give advice guidance for policies required to be implemented 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Communication of pilots </a:t>
          </a:r>
          <a:endParaRPr lang="en-GB" sz="1200" b="1" kern="1200" dirty="0">
            <a:effectLst/>
            <a:latin typeface="Arial" panose="020B0604020202020204" pitchFamily="34" charset="0"/>
            <a:ea typeface="Calibri" panose="020F0502020204030204" pitchFamily="34" charset="0"/>
          </a:endParaRPr>
        </a:p>
      </dsp:txBody>
      <dsp:txXfrm>
        <a:off x="108920" y="1769434"/>
        <a:ext cx="2905364" cy="2997893"/>
      </dsp:txXfrm>
    </dsp:sp>
    <dsp:sp modelId="{42E19BEE-25A6-4EF5-B4B6-5E5EFE34589F}">
      <dsp:nvSpPr>
        <dsp:cNvPr id="0" name=""/>
        <dsp:cNvSpPr/>
      </dsp:nvSpPr>
      <dsp:spPr>
        <a:xfrm>
          <a:off x="3409510" y="832433"/>
          <a:ext cx="3098229" cy="5374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3"/>
              </a:solidFill>
            </a:rPr>
            <a:t>Estates and Energy</a:t>
          </a:r>
        </a:p>
      </dsp:txBody>
      <dsp:txXfrm>
        <a:off x="3425252" y="848175"/>
        <a:ext cx="3066745" cy="505987"/>
      </dsp:txXfrm>
    </dsp:sp>
    <dsp:sp modelId="{9AEA4C2B-78C7-4CC6-A3BE-9118D5D29EC1}">
      <dsp:nvSpPr>
        <dsp:cNvPr id="0" name=""/>
        <dsp:cNvSpPr/>
      </dsp:nvSpPr>
      <dsp:spPr>
        <a:xfrm>
          <a:off x="3415552" y="1679044"/>
          <a:ext cx="3086144" cy="31419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Objectives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Develop building of future design / building standards to drive carbon neutral reduce waste and utility </a:t>
          </a:r>
          <a:r>
            <a:rPr lang="en-US" sz="1200" kern="1200" dirty="0"/>
            <a:t>usage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Develop carbon baselining data and footprints 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Develop energy strategy for sustainable use 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Develop roadmap for new and existing buildings 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Link with transport team to provide infrastructure requirements 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Establish and influence grant opportunities 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Communicate best practices </a:t>
          </a:r>
        </a:p>
      </dsp:txBody>
      <dsp:txXfrm>
        <a:off x="3505942" y="1769434"/>
        <a:ext cx="2905364" cy="2961201"/>
      </dsp:txXfrm>
    </dsp:sp>
    <dsp:sp modelId="{C8185CF5-AF5E-4909-92C4-DADCFB51C4F7}">
      <dsp:nvSpPr>
        <dsp:cNvPr id="0" name=""/>
        <dsp:cNvSpPr/>
      </dsp:nvSpPr>
      <dsp:spPr>
        <a:xfrm>
          <a:off x="6806532" y="832433"/>
          <a:ext cx="3098229" cy="5374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3"/>
              </a:solidFill>
            </a:rPr>
            <a:t>Transport and Charging Infrastructure</a:t>
          </a:r>
        </a:p>
      </dsp:txBody>
      <dsp:txXfrm>
        <a:off x="6822274" y="848175"/>
        <a:ext cx="3066745" cy="505987"/>
      </dsp:txXfrm>
    </dsp:sp>
    <dsp:sp modelId="{B8FF6412-FF5D-4E60-9B2E-1D1EC1B6F7E4}">
      <dsp:nvSpPr>
        <dsp:cNvPr id="0" name=""/>
        <dsp:cNvSpPr/>
      </dsp:nvSpPr>
      <dsp:spPr>
        <a:xfrm>
          <a:off x="6812574" y="1679044"/>
          <a:ext cx="3086144" cy="31887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>
            <a:effectLst/>
            <a:latin typeface="Arial" panose="020B0604020202020204" pitchFamily="34" charset="0"/>
            <a:ea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>
            <a:effectLst/>
            <a:latin typeface="Arial" panose="020B0604020202020204" pitchFamily="34" charset="0"/>
            <a:ea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>
            <a:effectLst/>
            <a:latin typeface="Arial" panose="020B0604020202020204" pitchFamily="34" charset="0"/>
            <a:ea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Objectives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200" kern="1200" dirty="0"/>
            <a:t>Develop roadmaps for Fleet and Aviation aligned to carbon reduction plans with larger targets 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200" kern="1200" dirty="0"/>
            <a:t>Develop infrastructure standards for electric and h</a:t>
          </a:r>
          <a:r>
            <a:rPr lang="en-US" sz="1200" kern="1200" dirty="0"/>
            <a:t>ydrogen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200" kern="1200" dirty="0"/>
            <a:t>Develop technology plan for gaps in Fleet. I</a:t>
          </a:r>
          <a:r>
            <a:rPr lang="en-US" sz="1200" b="0" i="0" kern="1200" dirty="0"/>
            <a:t>dentify behavioral and cultural changes required</a:t>
          </a:r>
          <a:r>
            <a:rPr lang="en-GB" sz="1200" kern="1200" dirty="0"/>
            <a:t> 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200" kern="1200" dirty="0"/>
            <a:t>Standard charge is required to implement new plans 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200" kern="1200" dirty="0"/>
            <a:t>Communicate best practises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200" kern="1200" dirty="0"/>
            <a:t>Develop charging point strategy and electrical infrastructure upgrades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Understand grant options available</a:t>
          </a:r>
          <a:r>
            <a:rPr lang="en-GB" sz="1200" kern="1200" dirty="0">
              <a:latin typeface="Arial" panose="020B0604020202020204" pitchFamily="34" charset="0"/>
              <a:ea typeface="Calibri" panose="020F0502020204030204" pitchFamily="34" charset="0"/>
            </a:rPr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200" kern="1200" dirty="0">
            <a:latin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200" kern="1200" dirty="0">
            <a:latin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200" kern="1200" dirty="0">
            <a:latin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200" kern="1200" dirty="0">
            <a:latin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200" kern="1200" dirty="0"/>
        </a:p>
      </dsp:txBody>
      <dsp:txXfrm>
        <a:off x="6902964" y="1769434"/>
        <a:ext cx="2905364" cy="3007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9290A-CFC3-4D52-BD97-1316D619FADF}">
      <dsp:nvSpPr>
        <dsp:cNvPr id="0" name=""/>
        <dsp:cNvSpPr/>
      </dsp:nvSpPr>
      <dsp:spPr>
        <a:xfrm>
          <a:off x="1000061" y="293"/>
          <a:ext cx="2708500" cy="162510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Sustainability Strategy &amp; Policy </a:t>
          </a:r>
          <a:endParaRPr lang="en-GB" sz="2400" kern="1200" dirty="0"/>
        </a:p>
      </dsp:txBody>
      <dsp:txXfrm>
        <a:off x="1000061" y="293"/>
        <a:ext cx="2708500" cy="1625100"/>
      </dsp:txXfrm>
    </dsp:sp>
    <dsp:sp modelId="{25939F44-2FBD-4F96-AD5A-C766941E9838}">
      <dsp:nvSpPr>
        <dsp:cNvPr id="0" name=""/>
        <dsp:cNvSpPr/>
      </dsp:nvSpPr>
      <dsp:spPr>
        <a:xfrm>
          <a:off x="3979412" y="293"/>
          <a:ext cx="2708500" cy="162510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accent3"/>
              </a:solidFill>
            </a:rPr>
            <a:t>Estates and Energy </a:t>
          </a:r>
          <a:endParaRPr lang="en-GB" sz="2400" kern="1200" dirty="0"/>
        </a:p>
      </dsp:txBody>
      <dsp:txXfrm>
        <a:off x="3979412" y="293"/>
        <a:ext cx="2708500" cy="1625100"/>
      </dsp:txXfrm>
    </dsp:sp>
    <dsp:sp modelId="{9EB683B1-83DD-4860-9854-AFE51A4E0CCF}">
      <dsp:nvSpPr>
        <dsp:cNvPr id="0" name=""/>
        <dsp:cNvSpPr/>
      </dsp:nvSpPr>
      <dsp:spPr>
        <a:xfrm>
          <a:off x="6958763" y="293"/>
          <a:ext cx="2708500" cy="162510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accent3"/>
              </a:solidFill>
            </a:rPr>
            <a:t>Transport and Charging Infrastructure</a:t>
          </a:r>
          <a:endParaRPr lang="en-GB" sz="2400" kern="1200" dirty="0"/>
        </a:p>
      </dsp:txBody>
      <dsp:txXfrm>
        <a:off x="6958763" y="293"/>
        <a:ext cx="2708500" cy="1625100"/>
      </dsp:txXfrm>
    </dsp:sp>
    <dsp:sp modelId="{0F7F4667-6413-4D15-BB82-9F0F86FED3BC}">
      <dsp:nvSpPr>
        <dsp:cNvPr id="0" name=""/>
        <dsp:cNvSpPr/>
      </dsp:nvSpPr>
      <dsp:spPr>
        <a:xfrm>
          <a:off x="303706" y="3699390"/>
          <a:ext cx="2621991" cy="1611563"/>
        </a:xfrm>
        <a:prstGeom prst="rect">
          <a:avLst/>
        </a:prstGeom>
        <a:solidFill>
          <a:schemeClr val="accent3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ESESG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(Emergency Services Environmental &amp; Sustainability Group)</a:t>
          </a:r>
          <a:endParaRPr lang="en-GB" sz="2800" kern="1200" dirty="0"/>
        </a:p>
      </dsp:txBody>
      <dsp:txXfrm>
        <a:off x="303706" y="3699390"/>
        <a:ext cx="2621991" cy="1611563"/>
      </dsp:txXfrm>
    </dsp:sp>
    <dsp:sp modelId="{EEE03022-56F3-4861-BCE0-8D9F43A4CBC4}">
      <dsp:nvSpPr>
        <dsp:cNvPr id="0" name=""/>
        <dsp:cNvSpPr/>
      </dsp:nvSpPr>
      <dsp:spPr>
        <a:xfrm>
          <a:off x="4055331" y="2032589"/>
          <a:ext cx="2613161" cy="1372283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BlueLight Commercial &amp; Procurement Teams </a:t>
          </a:r>
          <a:endParaRPr lang="en-GB" sz="2000" kern="1200" dirty="0"/>
        </a:p>
      </dsp:txBody>
      <dsp:txXfrm>
        <a:off x="4055331" y="2032589"/>
        <a:ext cx="2613161" cy="1372283"/>
      </dsp:txXfrm>
    </dsp:sp>
    <dsp:sp modelId="{0E63054F-5DFB-4FBC-B8CE-C8C58E65F3F2}">
      <dsp:nvSpPr>
        <dsp:cNvPr id="0" name=""/>
        <dsp:cNvSpPr/>
      </dsp:nvSpPr>
      <dsp:spPr>
        <a:xfrm>
          <a:off x="5520847" y="3699390"/>
          <a:ext cx="2621991" cy="1611563"/>
        </a:xfrm>
        <a:prstGeom prst="rect">
          <a:avLst/>
        </a:prstGeom>
        <a:solidFill>
          <a:schemeClr val="accent3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NAPFM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520847" y="3699390"/>
        <a:ext cx="2621991" cy="1611563"/>
      </dsp:txXfrm>
    </dsp:sp>
    <dsp:sp modelId="{8EE2FE52-5E24-4A51-B29C-B94FF29D739F}">
      <dsp:nvSpPr>
        <dsp:cNvPr id="0" name=""/>
        <dsp:cNvSpPr/>
      </dsp:nvSpPr>
      <dsp:spPr>
        <a:xfrm>
          <a:off x="2891245" y="3691421"/>
          <a:ext cx="2621991" cy="1611563"/>
        </a:xfrm>
        <a:prstGeom prst="rect">
          <a:avLst/>
        </a:prstGeom>
        <a:solidFill>
          <a:schemeClr val="accent3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NPEG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891245" y="3691421"/>
        <a:ext cx="2621991" cy="1611563"/>
      </dsp:txXfrm>
    </dsp:sp>
    <dsp:sp modelId="{A06575EA-2A1F-41D3-BEF2-A239125F06CB}">
      <dsp:nvSpPr>
        <dsp:cNvPr id="0" name=""/>
        <dsp:cNvSpPr/>
      </dsp:nvSpPr>
      <dsp:spPr>
        <a:xfrm>
          <a:off x="8045334" y="3691421"/>
          <a:ext cx="2621991" cy="1611563"/>
        </a:xfrm>
        <a:prstGeom prst="rect">
          <a:avLst/>
        </a:prstGeom>
        <a:solidFill>
          <a:schemeClr val="accent3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NPAS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8045334" y="3691421"/>
        <a:ext cx="2621991" cy="1611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7B2B48-0DE1-4325-A761-DB876207C1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12F42-0EB0-4C90-B529-7FFA8ABF64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71A21-1F6B-4E16-9603-CCDEBBDF479E}" type="datetimeFigureOut">
              <a:rPr lang="es-ES" smtClean="0"/>
              <a:t>11/11/2021</a:t>
            </a:fld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31BBB-6D78-4D08-9153-DAF7C7E16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6D94D-24CA-431F-B19B-74383DD1F4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65C51-95C8-4F6C-9B9F-8BEEB76C45AF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48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B960A-B3E3-4AB0-B76F-9ADCA7A218DA}" type="datetimeFigureOut">
              <a:rPr lang="es-ES" smtClean="0"/>
              <a:t>11/11/2021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31E38-79E6-425A-8730-D42AEAA1AC23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756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1E38-79E6-425A-8730-D42AEAA1AC23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36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>
          <a:gsLst>
            <a:gs pos="50000">
              <a:schemeClr val="accent3"/>
            </a:gs>
            <a:gs pos="1303">
              <a:schemeClr val="tx1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0C1B-6F35-4F7A-B02D-08602D93D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153" y="1945341"/>
            <a:ext cx="9000000" cy="164950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8AF91-5E76-4DAB-A796-A4AC0DCC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153" y="3863788"/>
            <a:ext cx="9000000" cy="1394012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EB4B4A-8608-4F82-8648-9C25C1464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224123" y="874793"/>
            <a:ext cx="2282982" cy="8660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C13555-E3DF-42C0-8444-E9D2B603A2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012824"/>
            <a:ext cx="5670000" cy="4626000"/>
          </a:xfrm>
        </p:spPr>
        <p:txBody>
          <a:bodyPr/>
          <a:lstStyle>
            <a:lvl1pPr marL="9000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428948-FCD4-4DEA-AEAF-0518C02AB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224123" y="874793"/>
            <a:ext cx="2282982" cy="8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5589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Intro, Copy,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8" y="1219199"/>
            <a:ext cx="6480000" cy="120575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2pPr>
            <a:lvl3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3pPr>
            <a:lvl4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4pPr>
            <a:lvl5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EFD2C55-292B-469E-AF33-856216398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60658" y="1932549"/>
            <a:ext cx="2880000" cy="2880000"/>
          </a:xfrm>
        </p:spPr>
        <p:txBody>
          <a:bodyPr/>
          <a:lstStyle>
            <a:lvl1pPr marL="72000" indent="0">
              <a:buNone/>
              <a:defRPr/>
            </a:lvl1pPr>
          </a:lstStyle>
          <a:p>
            <a:r>
              <a:rPr lang="en-US" dirty="0"/>
              <a:t>lcon</a:t>
            </a:r>
            <a:endParaRPr lang="es-E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EFA79D-AFEB-4357-8A71-3B2691C66E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659" y="2729753"/>
            <a:ext cx="3083435" cy="3349446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/>
            </a:lvl2pPr>
            <a:lvl3pPr marL="108000" indent="-108000">
              <a:spcBef>
                <a:spcPts val="700"/>
              </a:spcBef>
              <a:defRPr sz="1200"/>
            </a:lvl3pPr>
            <a:lvl4pPr marL="108000" indent="-108000">
              <a:spcBef>
                <a:spcPts val="700"/>
              </a:spcBef>
              <a:defRPr sz="1200"/>
            </a:lvl4pPr>
            <a:lvl5pPr marL="108000" indent="-108000"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6A54FB-4CBB-45F0-AF18-57F2D2D9DBD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05942" y="2729753"/>
            <a:ext cx="3083435" cy="3349446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/>
            </a:lvl2pPr>
            <a:lvl3pPr marL="108000" indent="-108000">
              <a:spcBef>
                <a:spcPts val="700"/>
              </a:spcBef>
              <a:defRPr sz="1200"/>
            </a:lvl3pPr>
            <a:lvl4pPr marL="108000" indent="-108000">
              <a:spcBef>
                <a:spcPts val="700"/>
              </a:spcBef>
              <a:defRPr sz="1200"/>
            </a:lvl4pPr>
            <a:lvl5pPr marL="108000" indent="-108000"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7603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Intro, Copy, Icon (gradient)">
    <p:bg>
      <p:bgPr>
        <a:gradFill>
          <a:gsLst>
            <a:gs pos="0">
              <a:schemeClr val="accent3"/>
            </a:gs>
            <a:gs pos="65000">
              <a:srgbClr val="05AAFF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8" y="1219199"/>
            <a:ext cx="6480000" cy="120575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2pPr>
            <a:lvl3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3pPr>
            <a:lvl4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4pPr>
            <a:lvl5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EFD2C55-292B-469E-AF33-856216398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60658" y="1932549"/>
            <a:ext cx="2880000" cy="2880000"/>
          </a:xfrm>
        </p:spPr>
        <p:txBody>
          <a:bodyPr/>
          <a:lstStyle>
            <a:lvl1pPr marL="7200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lcon</a:t>
            </a:r>
            <a:endParaRPr lang="es-E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EFA79D-AFEB-4357-8A71-3B2691C66E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659" y="2729753"/>
            <a:ext cx="3083435" cy="3349446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000" indent="-108000">
              <a:spcBef>
                <a:spcPts val="700"/>
              </a:spcBef>
              <a:defRPr sz="1200">
                <a:solidFill>
                  <a:schemeClr val="bg1"/>
                </a:solidFill>
              </a:defRPr>
            </a:lvl3pPr>
            <a:lvl4pPr marL="108000" indent="-108000">
              <a:spcBef>
                <a:spcPts val="700"/>
              </a:spcBef>
              <a:defRPr sz="1200">
                <a:solidFill>
                  <a:schemeClr val="bg1"/>
                </a:solidFill>
              </a:defRPr>
            </a:lvl4pPr>
            <a:lvl5pPr marL="108000" indent="-108000">
              <a:spcBef>
                <a:spcPts val="7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6A54FB-4CBB-45F0-AF18-57F2D2D9DBD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05942" y="2729753"/>
            <a:ext cx="3083435" cy="3349446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000" indent="-108000">
              <a:spcBef>
                <a:spcPts val="700"/>
              </a:spcBef>
              <a:defRPr sz="1200">
                <a:solidFill>
                  <a:schemeClr val="bg1"/>
                </a:solidFill>
              </a:defRPr>
            </a:lvl3pPr>
            <a:lvl4pPr marL="108000" indent="-108000">
              <a:spcBef>
                <a:spcPts val="700"/>
              </a:spcBef>
              <a:defRPr sz="1200">
                <a:solidFill>
                  <a:schemeClr val="bg1"/>
                </a:solidFill>
              </a:defRPr>
            </a:lvl4pPr>
            <a:lvl5pPr marL="108000" indent="-108000">
              <a:spcBef>
                <a:spcPts val="7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D0199CC-94C0-4CE8-A252-7C072A2FF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742400" y="6300000"/>
            <a:ext cx="1090800" cy="413806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77EDD5-D675-42F9-B6E8-25FC49B3C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742400" y="6300000"/>
            <a:ext cx="1090800" cy="4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6316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Intro, Copy,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8" y="1219199"/>
            <a:ext cx="6480000" cy="120575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2pPr>
            <a:lvl3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3pPr>
            <a:lvl4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4pPr>
            <a:lvl5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EFA79D-AFEB-4357-8A71-3B2691C66E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659" y="2729753"/>
            <a:ext cx="3083435" cy="3349446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/>
            </a:lvl2pPr>
            <a:lvl3pPr marL="108000" indent="-108000">
              <a:spcBef>
                <a:spcPts val="700"/>
              </a:spcBef>
              <a:defRPr sz="1200"/>
            </a:lvl3pPr>
            <a:lvl4pPr marL="108000" indent="-108000">
              <a:spcBef>
                <a:spcPts val="700"/>
              </a:spcBef>
              <a:defRPr sz="1200"/>
            </a:lvl4pPr>
            <a:lvl5pPr marL="108000" indent="-108000"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6A54FB-4CBB-45F0-AF18-57F2D2D9DBD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05942" y="2729753"/>
            <a:ext cx="3083435" cy="3349446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/>
            </a:lvl2pPr>
            <a:lvl3pPr marL="108000" indent="-108000">
              <a:spcBef>
                <a:spcPts val="700"/>
              </a:spcBef>
              <a:defRPr sz="1200"/>
            </a:lvl3pPr>
            <a:lvl4pPr marL="108000" indent="-108000">
              <a:spcBef>
                <a:spcPts val="700"/>
              </a:spcBef>
              <a:defRPr sz="1200"/>
            </a:lvl4pPr>
            <a:lvl5pPr marL="108000" indent="-108000"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24C0A58-7820-41A1-843E-93930A87B4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5894" y="1255713"/>
            <a:ext cx="4500106" cy="4140000"/>
          </a:xfrm>
        </p:spPr>
        <p:txBody>
          <a:bodyPr/>
          <a:lstStyle>
            <a:lvl1pPr marL="7200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56740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53" y="1725705"/>
            <a:ext cx="7740000" cy="435349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gradFill>
                  <a:gsLst>
                    <a:gs pos="65000">
                      <a:srgbClr val="06A1FF"/>
                    </a:gs>
                    <a:gs pos="1303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gradFill>
                  <a:gsLst>
                    <a:gs pos="65000">
                      <a:srgbClr val="06A1FF"/>
                    </a:gs>
                    <a:gs pos="1303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gradFill>
                  <a:gsLst>
                    <a:gs pos="65000">
                      <a:srgbClr val="06A1FF"/>
                    </a:gs>
                    <a:gs pos="1303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gradFill>
                  <a:gsLst>
                    <a:gs pos="65000">
                      <a:srgbClr val="06A1FF"/>
                    </a:gs>
                    <a:gs pos="1303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gradFill>
                  <a:gsLst>
                    <a:gs pos="65000">
                      <a:srgbClr val="06A1FF"/>
                    </a:gs>
                    <a:gs pos="1303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294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py,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EFA79D-AFEB-4357-8A71-3B2691C66E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659" y="2066365"/>
            <a:ext cx="3961976" cy="4012834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/>
            </a:lvl2pPr>
            <a:lvl3pPr marL="108000" indent="-108000">
              <a:spcBef>
                <a:spcPts val="700"/>
              </a:spcBef>
              <a:defRPr sz="1200"/>
            </a:lvl3pPr>
            <a:lvl4pPr marL="108000" indent="-108000">
              <a:spcBef>
                <a:spcPts val="700"/>
              </a:spcBef>
              <a:defRPr sz="1200"/>
            </a:lvl4pPr>
            <a:lvl5pPr marL="108000" indent="-108000"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8F4C0D44-288E-47BA-B9D5-DD173ED2FE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497513" y="1524000"/>
            <a:ext cx="6245225" cy="4013200"/>
          </a:xfrm>
        </p:spPr>
        <p:txBody>
          <a:bodyPr/>
          <a:lstStyle>
            <a:lvl1pPr marL="72000" indent="0">
              <a:buNone/>
              <a:defRPr/>
            </a:lvl1pPr>
          </a:lstStyle>
          <a:p>
            <a:r>
              <a:rPr lang="en-US" dirty="0"/>
              <a:t>Click icon to add chart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44693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gradFill flip="none" rotWithShape="1">
          <a:gsLst>
            <a:gs pos="0">
              <a:schemeClr val="accent3"/>
            </a:gs>
            <a:gs pos="65000">
              <a:srgbClr val="05AFFF"/>
            </a:gs>
            <a:gs pos="10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5586-2070-4B7D-B07B-15CC1CDB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52" y="2075329"/>
            <a:ext cx="9448801" cy="3060000"/>
          </a:xfrm>
        </p:spPr>
        <p:txBody>
          <a:bodyPr anchor="t" anchorCtr="0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30082D9-721B-401F-BCC1-8D0252A53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742400" y="6300000"/>
            <a:ext cx="1090800" cy="413806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D474C10-0BAE-4019-BF20-22A90A94B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742400" y="6300000"/>
            <a:ext cx="1090800" cy="4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893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F1AB-2945-4236-A297-FBD6BCEE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52067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(gradient)">
    <p:bg>
      <p:bgPr>
        <a:gradFill>
          <a:gsLst>
            <a:gs pos="0">
              <a:schemeClr val="accent3"/>
            </a:gs>
            <a:gs pos="65000">
              <a:srgbClr val="05AAFF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F1AB-2945-4236-A297-FBD6BCEE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0E5739-ADDE-4E6F-B069-B8731B1E3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742400" y="6300000"/>
            <a:ext cx="1090800" cy="413806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A28EFE5-FB81-41C5-A8E0-59BB45110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742400" y="6300000"/>
            <a:ext cx="1090800" cy="4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1059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9869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gradient)">
    <p:bg>
      <p:bgPr>
        <a:gradFill>
          <a:gsLst>
            <a:gs pos="0">
              <a:schemeClr val="accent3"/>
            </a:gs>
            <a:gs pos="65000">
              <a:srgbClr val="05AAFF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79150D2-7051-4C0B-A9DC-6EB689215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742400" y="6300000"/>
            <a:ext cx="1090800" cy="413806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78068D7-C8E7-4961-83B6-7D6E7F05C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742400" y="6300000"/>
            <a:ext cx="1090800" cy="4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618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icon)">
    <p:bg>
      <p:bgPr>
        <a:gradFill>
          <a:gsLst>
            <a:gs pos="50000">
              <a:schemeClr val="accent3"/>
            </a:gs>
            <a:gs pos="1303">
              <a:schemeClr val="tx1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0C1B-6F35-4F7A-B02D-08602D93D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153" y="1945341"/>
            <a:ext cx="6840000" cy="164950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8AF91-5E76-4DAB-A796-A4AC0DCC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153" y="3863788"/>
            <a:ext cx="9000000" cy="1394012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EB4B4A-8608-4F82-8648-9C25C1464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224123" y="874793"/>
            <a:ext cx="2282982" cy="8660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C13555-E3DF-42C0-8444-E9D2B603A2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03023" y="1887066"/>
            <a:ext cx="2880000" cy="2880000"/>
          </a:xfrm>
        </p:spPr>
        <p:txBody>
          <a:bodyPr/>
          <a:lstStyle>
            <a:lvl1pPr marL="9000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s-ES" dirty="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17F1468-2CDF-4797-B182-31F9013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224123" y="874793"/>
            <a:ext cx="2282982" cy="8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05198"/>
      </p:ext>
    </p:extLst>
  </p:cSld>
  <p:clrMapOvr>
    <a:masterClrMapping/>
  </p:clrMapOvr>
  <p:transition>
    <p:fade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gradFill>
          <a:gsLst>
            <a:gs pos="50000">
              <a:schemeClr val="accent3"/>
            </a:gs>
            <a:gs pos="1303">
              <a:schemeClr val="tx1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0C1B-6F35-4F7A-B02D-08602D93D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153" y="1945341"/>
            <a:ext cx="6840000" cy="1649506"/>
          </a:xfrm>
        </p:spPr>
        <p:txBody>
          <a:bodyPr anchor="b" anchorCtr="0">
            <a:no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8AF91-5E76-4DAB-A796-A4AC0DCC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153" y="4250836"/>
            <a:ext cx="9000000" cy="979145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B72F61-59C4-4579-A8DF-E1FA9159A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224123" y="874793"/>
            <a:ext cx="2282982" cy="866074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F92F3D-C0BE-41F8-95E9-EE2B125D7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224123" y="874793"/>
            <a:ext cx="2282982" cy="8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80072"/>
      </p:ext>
    </p:extLst>
  </p:cSld>
  <p:clrMapOvr>
    <a:masterClrMapping/>
  </p:clrMapOvr>
  <p:transition>
    <p:fade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50000">
              <a:schemeClr val="accent3"/>
            </a:gs>
            <a:gs pos="1303">
              <a:schemeClr val="tx1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0C1B-6F35-4F7A-B02D-08602D93D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153" y="1945341"/>
            <a:ext cx="9000000" cy="164950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8AF91-5E76-4DAB-A796-A4AC0DCC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153" y="3863788"/>
            <a:ext cx="9000000" cy="1394012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EB4B4A-8608-4F82-8648-9C25C1464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224123" y="874793"/>
            <a:ext cx="2282982" cy="8660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C13555-E3DF-42C0-8444-E9D2B603A2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012824"/>
            <a:ext cx="5670000" cy="4626000"/>
          </a:xfrm>
        </p:spPr>
        <p:txBody>
          <a:bodyPr/>
          <a:lstStyle>
            <a:lvl1pPr marL="9000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688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icon)">
    <p:bg>
      <p:bgPr>
        <a:gradFill>
          <a:gsLst>
            <a:gs pos="50000">
              <a:schemeClr val="accent3"/>
            </a:gs>
            <a:gs pos="1303">
              <a:schemeClr val="tx1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0C1B-6F35-4F7A-B02D-08602D93D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153" y="1945341"/>
            <a:ext cx="6840000" cy="164950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8AF91-5E76-4DAB-A796-A4AC0DCC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153" y="3863788"/>
            <a:ext cx="9000000" cy="1394012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EB4B4A-8608-4F82-8648-9C25C1464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224123" y="874793"/>
            <a:ext cx="2282982" cy="8660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C13555-E3DF-42C0-8444-E9D2B603A2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03023" y="1887066"/>
            <a:ext cx="2880000" cy="2880000"/>
          </a:xfrm>
        </p:spPr>
        <p:txBody>
          <a:bodyPr/>
          <a:lstStyle>
            <a:lvl1pPr marL="9000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3954841"/>
      </p:ext>
    </p:extLst>
  </p:cSld>
  <p:clrMapOvr>
    <a:masterClrMapping/>
  </p:clrMapOvr>
  <p:transition>
    <p:fade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52" y="1211088"/>
            <a:ext cx="7110000" cy="541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53" y="1869141"/>
            <a:ext cx="6300000" cy="421005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7F3A8D-66B9-4BD5-A9D6-DAF62C7AF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61218" y="1993988"/>
            <a:ext cx="2880000" cy="2880000"/>
          </a:xfrm>
        </p:spPr>
        <p:txBody>
          <a:bodyPr/>
          <a:lstStyle>
            <a:lvl1pPr marL="7200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Icon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82177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verview (gradient)">
    <p:bg>
      <p:bgPr>
        <a:gradFill>
          <a:gsLst>
            <a:gs pos="65000">
              <a:srgbClr val="06A1FF"/>
            </a:gs>
            <a:gs pos="1303">
              <a:schemeClr val="accent3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52" y="1211088"/>
            <a:ext cx="7110000" cy="5418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53" y="1869141"/>
            <a:ext cx="6300000" cy="42100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7F3A8D-66B9-4BD5-A9D6-DAF62C7AF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61218" y="1993988"/>
            <a:ext cx="2880000" cy="2880000"/>
          </a:xfrm>
        </p:spPr>
        <p:txBody>
          <a:bodyPr/>
          <a:lstStyle>
            <a:lvl1pPr marL="7200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s-ES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26A467F-1F26-4479-982D-2441DC5A2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742400" y="6300000"/>
            <a:ext cx="1090800" cy="4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6350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ntro + Copy (yellow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51" y="1211088"/>
            <a:ext cx="6750000" cy="172037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53" y="3272118"/>
            <a:ext cx="6300000" cy="1671917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>
              <a:lnSpc>
                <a:spcPct val="95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95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7F3A8D-66B9-4BD5-A9D6-DAF62C7AF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0000" y="806163"/>
            <a:ext cx="3908612" cy="6051837"/>
          </a:xfrm>
        </p:spPr>
        <p:txBody>
          <a:bodyPr/>
          <a:lstStyle>
            <a:lvl1pPr marL="7200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187540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ntro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51" y="1211088"/>
            <a:ext cx="6750000" cy="1720371"/>
          </a:xfrm>
        </p:spPr>
        <p:txBody>
          <a:bodyPr/>
          <a:lstStyle>
            <a:lvl1pPr>
              <a:defRPr>
                <a:gradFill>
                  <a:gsLst>
                    <a:gs pos="65000">
                      <a:srgbClr val="06A1FF"/>
                    </a:gs>
                    <a:gs pos="1303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53" y="3272118"/>
            <a:ext cx="6300000" cy="1671917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>
              <a:lnSpc>
                <a:spcPct val="95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95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7F3A8D-66B9-4BD5-A9D6-DAF62C7AF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6304" y="806163"/>
            <a:ext cx="3366000" cy="4949177"/>
          </a:xfrm>
        </p:spPr>
        <p:txBody>
          <a:bodyPr/>
          <a:lstStyle>
            <a:lvl1pPr marL="7200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06695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, Copy,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9" y="1219199"/>
            <a:ext cx="5400000" cy="113403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2pPr>
            <a:lvl3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3pPr>
            <a:lvl4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4pPr>
            <a:lvl5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EFD2C55-292B-469E-AF33-8562163984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55713"/>
            <a:ext cx="5670000" cy="4140000"/>
          </a:xfrm>
        </p:spPr>
        <p:txBody>
          <a:bodyPr/>
          <a:lstStyle>
            <a:lvl1pPr marL="7200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EFA79D-AFEB-4357-8A71-3B2691C66E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659" y="2505635"/>
            <a:ext cx="5400000" cy="2187033"/>
          </a:xfrm>
        </p:spPr>
        <p:txBody>
          <a:bodyPr numCol="2" spcCol="12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228600" indent="-103188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2pPr>
            <a:lvl3pPr marL="228600" indent="-103188">
              <a:spcBef>
                <a:spcPts val="200"/>
              </a:spcBef>
              <a:defRPr sz="1200"/>
            </a:lvl3pPr>
            <a:lvl4pPr marL="228600" indent="-103188">
              <a:spcBef>
                <a:spcPts val="200"/>
              </a:spcBef>
              <a:defRPr sz="1200"/>
            </a:lvl4pPr>
            <a:lvl5pPr marL="228600" indent="-103188"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58489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Intro, Copy,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8" y="1219199"/>
            <a:ext cx="6480000" cy="120575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2pPr>
            <a:lvl3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3pPr>
            <a:lvl4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4pPr>
            <a:lvl5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EFD2C55-292B-469E-AF33-856216398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60658" y="1932549"/>
            <a:ext cx="2880000" cy="2880000"/>
          </a:xfrm>
        </p:spPr>
        <p:txBody>
          <a:bodyPr/>
          <a:lstStyle>
            <a:lvl1pPr marL="72000" indent="0">
              <a:buNone/>
              <a:defRPr/>
            </a:lvl1pPr>
          </a:lstStyle>
          <a:p>
            <a:r>
              <a:rPr lang="en-US" dirty="0"/>
              <a:t>lcon</a:t>
            </a:r>
            <a:endParaRPr lang="es-E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EFA79D-AFEB-4357-8A71-3B2691C66E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659" y="2729753"/>
            <a:ext cx="3083435" cy="3349446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/>
            </a:lvl2pPr>
            <a:lvl3pPr marL="108000" indent="-108000">
              <a:spcBef>
                <a:spcPts val="700"/>
              </a:spcBef>
              <a:defRPr sz="1200"/>
            </a:lvl3pPr>
            <a:lvl4pPr marL="108000" indent="-108000">
              <a:spcBef>
                <a:spcPts val="700"/>
              </a:spcBef>
              <a:defRPr sz="1200"/>
            </a:lvl4pPr>
            <a:lvl5pPr marL="108000" indent="-108000"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6A54FB-4CBB-45F0-AF18-57F2D2D9DBD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05942" y="2729753"/>
            <a:ext cx="3083435" cy="3349446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/>
            </a:lvl2pPr>
            <a:lvl3pPr marL="108000" indent="-108000">
              <a:spcBef>
                <a:spcPts val="700"/>
              </a:spcBef>
              <a:defRPr sz="1200"/>
            </a:lvl3pPr>
            <a:lvl4pPr marL="108000" indent="-108000">
              <a:spcBef>
                <a:spcPts val="700"/>
              </a:spcBef>
              <a:defRPr sz="1200"/>
            </a:lvl4pPr>
            <a:lvl5pPr marL="108000" indent="-108000"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01731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mall Intro, Copy, Icon (gradient)">
    <p:bg>
      <p:bgPr>
        <a:gradFill>
          <a:gsLst>
            <a:gs pos="0">
              <a:schemeClr val="accent3"/>
            </a:gs>
            <a:gs pos="65000">
              <a:srgbClr val="05AAFF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8" y="1219199"/>
            <a:ext cx="6480000" cy="120575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2pPr>
            <a:lvl3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3pPr>
            <a:lvl4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4pPr>
            <a:lvl5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EFD2C55-292B-469E-AF33-856216398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60658" y="1932549"/>
            <a:ext cx="2880000" cy="2880000"/>
          </a:xfrm>
        </p:spPr>
        <p:txBody>
          <a:bodyPr/>
          <a:lstStyle>
            <a:lvl1pPr marL="7200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lcon</a:t>
            </a:r>
            <a:endParaRPr lang="es-E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EFA79D-AFEB-4357-8A71-3B2691C66E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659" y="2729753"/>
            <a:ext cx="3083435" cy="3349446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000" indent="-108000">
              <a:spcBef>
                <a:spcPts val="700"/>
              </a:spcBef>
              <a:defRPr sz="1200">
                <a:solidFill>
                  <a:schemeClr val="bg1"/>
                </a:solidFill>
              </a:defRPr>
            </a:lvl3pPr>
            <a:lvl4pPr marL="108000" indent="-108000">
              <a:spcBef>
                <a:spcPts val="700"/>
              </a:spcBef>
              <a:defRPr sz="1200">
                <a:solidFill>
                  <a:schemeClr val="bg1"/>
                </a:solidFill>
              </a:defRPr>
            </a:lvl4pPr>
            <a:lvl5pPr marL="108000" indent="-108000">
              <a:spcBef>
                <a:spcPts val="7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6A54FB-4CBB-45F0-AF18-57F2D2D9DBD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05942" y="2729753"/>
            <a:ext cx="3083435" cy="3349446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000" indent="-108000">
              <a:spcBef>
                <a:spcPts val="700"/>
              </a:spcBef>
              <a:defRPr sz="1200">
                <a:solidFill>
                  <a:schemeClr val="bg1"/>
                </a:solidFill>
              </a:defRPr>
            </a:lvl3pPr>
            <a:lvl4pPr marL="108000" indent="-108000">
              <a:spcBef>
                <a:spcPts val="700"/>
              </a:spcBef>
              <a:defRPr sz="1200">
                <a:solidFill>
                  <a:schemeClr val="bg1"/>
                </a:solidFill>
              </a:defRPr>
            </a:lvl4pPr>
            <a:lvl5pPr marL="108000" indent="-108000">
              <a:spcBef>
                <a:spcPts val="7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D0199CC-94C0-4CE8-A252-7C072A2FF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742400" y="6300000"/>
            <a:ext cx="1090800" cy="4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103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52" y="1211088"/>
            <a:ext cx="7110000" cy="541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53" y="1869141"/>
            <a:ext cx="6300000" cy="421005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7F3A8D-66B9-4BD5-A9D6-DAF62C7AF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61218" y="1993988"/>
            <a:ext cx="2880000" cy="2880000"/>
          </a:xfrm>
        </p:spPr>
        <p:txBody>
          <a:bodyPr/>
          <a:lstStyle>
            <a:lvl1pPr marL="7200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Icon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99516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Intro, Copy,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8" y="1219199"/>
            <a:ext cx="6480000" cy="120575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2pPr>
            <a:lvl3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3pPr>
            <a:lvl4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4pPr>
            <a:lvl5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EFA79D-AFEB-4357-8A71-3B2691C66E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659" y="2729753"/>
            <a:ext cx="3083435" cy="3349446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/>
            </a:lvl2pPr>
            <a:lvl3pPr marL="108000" indent="-108000">
              <a:spcBef>
                <a:spcPts val="700"/>
              </a:spcBef>
              <a:defRPr sz="1200"/>
            </a:lvl3pPr>
            <a:lvl4pPr marL="108000" indent="-108000">
              <a:spcBef>
                <a:spcPts val="700"/>
              </a:spcBef>
              <a:defRPr sz="1200"/>
            </a:lvl4pPr>
            <a:lvl5pPr marL="108000" indent="-108000"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6A54FB-4CBB-45F0-AF18-57F2D2D9DBD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05942" y="2729753"/>
            <a:ext cx="3083435" cy="3349446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/>
            </a:lvl2pPr>
            <a:lvl3pPr marL="108000" indent="-108000">
              <a:spcBef>
                <a:spcPts val="700"/>
              </a:spcBef>
              <a:defRPr sz="1200"/>
            </a:lvl3pPr>
            <a:lvl4pPr marL="108000" indent="-108000">
              <a:spcBef>
                <a:spcPts val="700"/>
              </a:spcBef>
              <a:defRPr sz="1200"/>
            </a:lvl4pPr>
            <a:lvl5pPr marL="108000" indent="-108000"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24C0A58-7820-41A1-843E-93930A87B4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5894" y="1255713"/>
            <a:ext cx="4500106" cy="4140000"/>
          </a:xfrm>
        </p:spPr>
        <p:txBody>
          <a:bodyPr/>
          <a:lstStyle>
            <a:lvl1pPr marL="7200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792719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53" y="1725705"/>
            <a:ext cx="7740000" cy="435349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gradFill>
                  <a:gsLst>
                    <a:gs pos="65000">
                      <a:srgbClr val="06A1FF"/>
                    </a:gs>
                    <a:gs pos="1303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gradFill>
                  <a:gsLst>
                    <a:gs pos="65000">
                      <a:srgbClr val="06A1FF"/>
                    </a:gs>
                    <a:gs pos="1303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gradFill>
                  <a:gsLst>
                    <a:gs pos="65000">
                      <a:srgbClr val="06A1FF"/>
                    </a:gs>
                    <a:gs pos="1303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gradFill>
                  <a:gsLst>
                    <a:gs pos="65000">
                      <a:srgbClr val="06A1FF"/>
                    </a:gs>
                    <a:gs pos="1303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gradFill>
                  <a:gsLst>
                    <a:gs pos="65000">
                      <a:srgbClr val="06A1FF"/>
                    </a:gs>
                    <a:gs pos="1303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13686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py,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EFA79D-AFEB-4357-8A71-3B2691C66E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659" y="2066365"/>
            <a:ext cx="3961976" cy="4012834"/>
          </a:xfrm>
        </p:spPr>
        <p:txBody>
          <a:bodyPr numCol="1" spcCol="126000"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108000" indent="-108000">
              <a:spcBef>
                <a:spcPts val="700"/>
              </a:spcBef>
              <a:buFont typeface="Arial" panose="020B0604020202020204" pitchFamily="34" charset="0"/>
              <a:buChar char="•"/>
              <a:defRPr sz="1200"/>
            </a:lvl2pPr>
            <a:lvl3pPr marL="108000" indent="-108000">
              <a:spcBef>
                <a:spcPts val="700"/>
              </a:spcBef>
              <a:defRPr sz="1200"/>
            </a:lvl3pPr>
            <a:lvl4pPr marL="108000" indent="-108000">
              <a:spcBef>
                <a:spcPts val="700"/>
              </a:spcBef>
              <a:defRPr sz="1200"/>
            </a:lvl4pPr>
            <a:lvl5pPr marL="108000" indent="-108000"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8F4C0D44-288E-47BA-B9D5-DD173ED2FE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497513" y="1524000"/>
            <a:ext cx="6245225" cy="4013200"/>
          </a:xfrm>
        </p:spPr>
        <p:txBody>
          <a:bodyPr/>
          <a:lstStyle>
            <a:lvl1pPr marL="72000" indent="0">
              <a:buNone/>
              <a:defRPr/>
            </a:lvl1pPr>
          </a:lstStyle>
          <a:p>
            <a:r>
              <a:rPr lang="en-US" dirty="0"/>
              <a:t>Click icon to add chart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453070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>
      <p:bgPr>
        <a:gradFill flip="none" rotWithShape="1">
          <a:gsLst>
            <a:gs pos="0">
              <a:schemeClr val="accent3"/>
            </a:gs>
            <a:gs pos="65000">
              <a:srgbClr val="05AFFF"/>
            </a:gs>
            <a:gs pos="10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5586-2070-4B7D-B07B-15CC1CDB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52" y="2075329"/>
            <a:ext cx="9448801" cy="3060000"/>
          </a:xfrm>
        </p:spPr>
        <p:txBody>
          <a:bodyPr anchor="t" anchorCtr="0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30082D9-721B-401F-BCC1-8D0252A53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742400" y="6300000"/>
            <a:ext cx="1090800" cy="4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2355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gradFill>
          <a:gsLst>
            <a:gs pos="50000">
              <a:schemeClr val="accent3"/>
            </a:gs>
            <a:gs pos="1303">
              <a:schemeClr val="tx1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0C1B-6F35-4F7A-B02D-08602D93D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153" y="1945341"/>
            <a:ext cx="6840000" cy="1649506"/>
          </a:xfrm>
        </p:spPr>
        <p:txBody>
          <a:bodyPr anchor="b" anchorCtr="0">
            <a:no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8AF91-5E76-4DAB-A796-A4AC0DCC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153" y="4250836"/>
            <a:ext cx="9000000" cy="979145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B72F61-59C4-4579-A8DF-E1FA9159A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224123" y="874793"/>
            <a:ext cx="2282982" cy="8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02408"/>
      </p:ext>
    </p:extLst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view (gradient)">
    <p:bg>
      <p:bgPr>
        <a:gradFill>
          <a:gsLst>
            <a:gs pos="65000">
              <a:srgbClr val="06A1FF"/>
            </a:gs>
            <a:gs pos="1303">
              <a:schemeClr val="accent3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52" y="1211088"/>
            <a:ext cx="7110000" cy="5418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53" y="1869141"/>
            <a:ext cx="6300000" cy="42100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7F3A8D-66B9-4BD5-A9D6-DAF62C7AF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61218" y="1993988"/>
            <a:ext cx="2880000" cy="2880000"/>
          </a:xfrm>
        </p:spPr>
        <p:txBody>
          <a:bodyPr/>
          <a:lstStyle>
            <a:lvl1pPr marL="7200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s-ES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26A467F-1F26-4479-982D-2441DC5A2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742400" y="6300000"/>
            <a:ext cx="1090800" cy="413806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77AE82-AB69-4570-BF57-520207B86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742400" y="6300000"/>
            <a:ext cx="1090800" cy="4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5862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9" y="1219199"/>
            <a:ext cx="7560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407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9" y="1219199"/>
            <a:ext cx="5400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00730C-00C7-4687-9293-F5D94900BFD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0659" y="1219199"/>
            <a:ext cx="5400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5983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ntro + Copy (yellow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51" y="1211088"/>
            <a:ext cx="6750000" cy="172037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53" y="3272118"/>
            <a:ext cx="6300000" cy="1671917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>
              <a:lnSpc>
                <a:spcPct val="95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95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7F3A8D-66B9-4BD5-A9D6-DAF62C7AF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0000" y="806163"/>
            <a:ext cx="3908612" cy="6051837"/>
          </a:xfrm>
        </p:spPr>
        <p:txBody>
          <a:bodyPr/>
          <a:lstStyle>
            <a:lvl1pPr marL="7200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912021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ntro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51" y="1211088"/>
            <a:ext cx="6750000" cy="1720371"/>
          </a:xfrm>
        </p:spPr>
        <p:txBody>
          <a:bodyPr/>
          <a:lstStyle>
            <a:lvl1pPr>
              <a:defRPr>
                <a:gradFill>
                  <a:gsLst>
                    <a:gs pos="65000">
                      <a:srgbClr val="06A1FF"/>
                    </a:gs>
                    <a:gs pos="1303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53" y="3272118"/>
            <a:ext cx="6300000" cy="1671917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>
              <a:lnSpc>
                <a:spcPct val="95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95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7F3A8D-66B9-4BD5-A9D6-DAF62C7AF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6304" y="806163"/>
            <a:ext cx="3366000" cy="4949177"/>
          </a:xfrm>
        </p:spPr>
        <p:txBody>
          <a:bodyPr/>
          <a:lstStyle>
            <a:lvl1pPr marL="7200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59761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, Copy,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358-E4AD-4CF0-BC74-2D9C2D46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DB1-3333-44BB-B236-F31EFE51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9" y="1219199"/>
            <a:ext cx="5400000" cy="113403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2pPr>
            <a:lvl3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3pPr>
            <a:lvl4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4pPr>
            <a:lvl5pPr marL="0" indent="0">
              <a:spcBef>
                <a:spcPts val="200"/>
              </a:spcBef>
              <a:buNone/>
              <a:defRPr sz="1200">
                <a:gradFill>
                  <a:gsLst>
                    <a:gs pos="0">
                      <a:schemeClr val="accent3"/>
                    </a:gs>
                    <a:gs pos="65000">
                      <a:srgbClr val="05AFFF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EFD2C55-292B-469E-AF33-8562163984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55713"/>
            <a:ext cx="5670000" cy="4140000"/>
          </a:xfrm>
        </p:spPr>
        <p:txBody>
          <a:bodyPr/>
          <a:lstStyle>
            <a:lvl1pPr marL="7200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EFA79D-AFEB-4357-8A71-3B2691C66E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659" y="2505635"/>
            <a:ext cx="5400000" cy="2187033"/>
          </a:xfrm>
        </p:spPr>
        <p:txBody>
          <a:bodyPr numCol="2" spcCol="12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228600" indent="-103188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2pPr>
            <a:lvl3pPr marL="228600" indent="-103188">
              <a:spcBef>
                <a:spcPts val="200"/>
              </a:spcBef>
              <a:defRPr sz="1200"/>
            </a:lvl3pPr>
            <a:lvl4pPr marL="228600" indent="-103188">
              <a:spcBef>
                <a:spcPts val="200"/>
              </a:spcBef>
              <a:defRPr sz="1200"/>
            </a:lvl4pPr>
            <a:lvl5pPr marL="228600" indent="-103188"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6749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04678-0857-4150-830E-85AE5089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77371"/>
            <a:ext cx="11320659" cy="5418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1215-4CED-4D27-8842-60A2F8C3C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659" y="1219199"/>
            <a:ext cx="113220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E6343D3-6F95-4D1C-9C67-80F3578FCBC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36" y="6300072"/>
            <a:ext cx="1089715" cy="41219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3879379-0429-42A3-9F1F-CD7BC2A8E51D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36" y="6300072"/>
            <a:ext cx="1089715" cy="4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6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49" r:id="rId21"/>
    <p:sldLayoutId id="2147483660" r:id="rId22"/>
    <p:sldLayoutId id="2147483661" r:id="rId23"/>
    <p:sldLayoutId id="2147483662" r:id="rId24"/>
    <p:sldLayoutId id="2147483666" r:id="rId25"/>
    <p:sldLayoutId id="2147483665" r:id="rId26"/>
    <p:sldLayoutId id="2147483667" r:id="rId27"/>
    <p:sldLayoutId id="2147483670" r:id="rId28"/>
    <p:sldLayoutId id="2147483671" r:id="rId29"/>
    <p:sldLayoutId id="2147483672" r:id="rId30"/>
    <p:sldLayoutId id="2147483664" r:id="rId31"/>
    <p:sldLayoutId id="2147483673" r:id="rId32"/>
    <p:sldLayoutId id="2147483651" r:id="rId33"/>
    <p:sldLayoutId id="2147483674" r:id="rId34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5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8300" indent="-176213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524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90563" indent="-147638" algn="l" defTabSz="914400" rtl="0" eaLnBrk="1" latinLnBrk="0" hangingPunct="1">
        <a:lnSpc>
          <a:spcPct val="95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20738" indent="-139700" algn="l" defTabSz="914400" rtl="0" eaLnBrk="1" latinLnBrk="0" hangingPunct="1">
        <a:lnSpc>
          <a:spcPct val="95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br01.safelinks.protection.outlook.com/?url=https%3A%2F%2Fwww.carbontrust.com%2Fresources%2Fpublic-sector-network&amp;data=04%7C01%7CAbbie.Evans%40bluelight.police.uk%7C790510a4075342bb56c508d9985b1175%7C1333559a439a4a0abdc0a46cd38882d7%7C0%7C0%7C637708339162531789%7CUnknown%7CTWFpbGZsb3d8eyJWIjoiMC4wLjAwMDAiLCJQIjoiV2luMzIiLCJBTiI6Ik1haWwiLCJXVCI6Mn0%3D%7C1000&amp;sdata=K55pUvzlywDeQ6M65Yu1Tp1Nlx2%2BL5yfuEX6VaYq9sg%3D&amp;reserved=0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8A30-4889-4C8D-A13C-700569C5C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899" y="1959428"/>
            <a:ext cx="4893792" cy="2361785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 In Policing – Update for ESESG</a:t>
            </a:r>
            <a:br>
              <a:rPr lang="en-GB" sz="4000" b="0" dirty="0"/>
            </a:br>
            <a:endParaRPr lang="es-E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5DE9E-C29B-4C66-A320-77715BD10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899" y="4532995"/>
            <a:ext cx="4893792" cy="1394012"/>
          </a:xfrm>
        </p:spPr>
        <p:txBody>
          <a:bodyPr/>
          <a:lstStyle/>
          <a:p>
            <a:r>
              <a:rPr lang="en-US" sz="2400" dirty="0"/>
              <a:t>Jon Rawling, Regional Commercial Director BlueLight Commercial </a:t>
            </a:r>
          </a:p>
          <a:p>
            <a:r>
              <a:rPr lang="en-US" sz="2400" dirty="0"/>
              <a:t>11</a:t>
            </a:r>
            <a:r>
              <a:rPr lang="en-US" sz="2400" baseline="30000" dirty="0"/>
              <a:t>th</a:t>
            </a:r>
            <a:r>
              <a:rPr lang="en-US" sz="2400" dirty="0"/>
              <a:t> November 2021</a:t>
            </a:r>
          </a:p>
          <a:p>
            <a:endParaRPr lang="en-US" sz="2400" i="1" dirty="0"/>
          </a:p>
          <a:p>
            <a:endParaRPr lang="en-US" dirty="0"/>
          </a:p>
          <a:p>
            <a:endParaRPr lang="en-US" sz="2000" i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4213268-9A37-4A12-9D06-DDAD7B24EA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6251945" y="1450001"/>
            <a:ext cx="5670000" cy="3780000"/>
          </a:xfrm>
        </p:spPr>
      </p:pic>
    </p:spTree>
    <p:extLst>
      <p:ext uri="{BB962C8B-B14F-4D97-AF65-F5344CB8AC3E}">
        <p14:creationId xmlns:p14="http://schemas.microsoft.com/office/powerpoint/2010/main" val="7665287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480A2-B38D-44F2-803F-7475EAC1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UK Policing Initiative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9916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8DE9E3-ED28-4F1C-BD4E-5DFC42A0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Workstream Terms of Reference Summary  </a:t>
            </a:r>
            <a:br>
              <a:rPr lang="en-GB" sz="3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endParaRPr lang="en-GB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2D1E4921-10BD-4F5C-9346-C3004C76B4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497758"/>
              </p:ext>
            </p:extLst>
          </p:nvPr>
        </p:nvGraphicFramePr>
        <p:xfrm>
          <a:off x="1002156" y="1318437"/>
          <a:ext cx="9917250" cy="4871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43138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C5AB108C-7E5D-4912-ADA7-6CC6A3B7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77371"/>
            <a:ext cx="11320659" cy="541867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</a:rPr>
              <a:t>G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roups with Key 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ndependencies</a:t>
            </a:r>
            <a:br>
              <a:rPr lang="en-GB" sz="3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endParaRPr lang="en-GB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2BE3F43-33A5-4199-A549-7E6173010A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668125"/>
              </p:ext>
            </p:extLst>
          </p:nvPr>
        </p:nvGraphicFramePr>
        <p:xfrm>
          <a:off x="312562" y="1090115"/>
          <a:ext cx="10667326" cy="539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39831D12-1DD6-4687-9A03-90F5CC8CA43A}"/>
              </a:ext>
            </a:extLst>
          </p:cNvPr>
          <p:cNvCxnSpPr>
            <a:cxnSpLocks/>
          </p:cNvCxnSpPr>
          <p:nvPr/>
        </p:nvCxnSpPr>
        <p:spPr>
          <a:xfrm rot="10800000">
            <a:off x="3487473" y="2778647"/>
            <a:ext cx="843516" cy="586562"/>
          </a:xfrm>
          <a:prstGeom prst="bentConnector3">
            <a:avLst>
              <a:gd name="adj1" fmla="val 100420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F0BC0B-50A7-4567-81FC-7352C6D70BC4}"/>
              </a:ext>
            </a:extLst>
          </p:cNvPr>
          <p:cNvCxnSpPr>
            <a:cxnSpLocks/>
          </p:cNvCxnSpPr>
          <p:nvPr/>
        </p:nvCxnSpPr>
        <p:spPr>
          <a:xfrm flipV="1">
            <a:off x="2353339" y="2729020"/>
            <a:ext cx="0" cy="213360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1C3CBC-12ED-4CB3-A1A7-BE62C87C925A}"/>
              </a:ext>
            </a:extLst>
          </p:cNvPr>
          <p:cNvCxnSpPr>
            <a:cxnSpLocks/>
          </p:cNvCxnSpPr>
          <p:nvPr/>
        </p:nvCxnSpPr>
        <p:spPr>
          <a:xfrm flipV="1">
            <a:off x="8013405" y="2729020"/>
            <a:ext cx="0" cy="213360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5451D8-F225-4FA6-AEA6-1C43B98A44D0}"/>
              </a:ext>
            </a:extLst>
          </p:cNvPr>
          <p:cNvCxnSpPr>
            <a:cxnSpLocks/>
          </p:cNvCxnSpPr>
          <p:nvPr/>
        </p:nvCxnSpPr>
        <p:spPr>
          <a:xfrm flipV="1">
            <a:off x="5645719" y="2729020"/>
            <a:ext cx="0" cy="40616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937BBBE8-0C99-4D31-B906-F3E78F33837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82969" y="2803794"/>
            <a:ext cx="854338" cy="704790"/>
          </a:xfrm>
          <a:prstGeom prst="bentConnector3">
            <a:avLst>
              <a:gd name="adj1" fmla="val 219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04EB87A2-9DA3-47F8-AA91-250B83B87B8C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13552" y="3496084"/>
            <a:ext cx="2083982" cy="649107"/>
          </a:xfrm>
          <a:prstGeom prst="bentConnector3">
            <a:avLst>
              <a:gd name="adj1" fmla="val 12245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0A7FBC-8536-45CE-B004-F67492E3C9CA}"/>
              </a:ext>
            </a:extLst>
          </p:cNvPr>
          <p:cNvCxnSpPr>
            <a:cxnSpLocks/>
          </p:cNvCxnSpPr>
          <p:nvPr/>
        </p:nvCxnSpPr>
        <p:spPr>
          <a:xfrm flipV="1">
            <a:off x="9321210" y="2729020"/>
            <a:ext cx="0" cy="213360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4877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5C3EA-EF60-4158-AD09-FD70C6A5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59" y="507867"/>
            <a:ext cx="11320659" cy="541867"/>
          </a:xfrm>
        </p:spPr>
        <p:txBody>
          <a:bodyPr/>
          <a:lstStyle/>
          <a:p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Data Collection to Create Roadmap</a:t>
            </a:r>
            <a:b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3683D-7C8D-43D9-A0F3-606D45003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9" y="1219199"/>
            <a:ext cx="8553574" cy="4860000"/>
          </a:xfrm>
        </p:spPr>
        <p:txBody>
          <a:bodyPr/>
          <a:lstStyle/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Policing requires first step of scopes 1 and 2 full data to understand baseline and set appropriate targets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Central data collection via benchmarking estates and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nergy CIPFA, BLC/NAPFM fleet, NPAS/BLC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Use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CIPFA benchmarking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for estates and energy data</a:t>
            </a:r>
          </a:p>
          <a:p>
            <a:pPr lvl="1"/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Telematic data to assist with fleet data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Procurement agree to support policy on contracts greater than £5m for scopes 1 and 2 providers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Reporting process and review required to document progress (see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olice Scotland report as example)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Guidance document to be created for police and crime plans and support policing vision 2030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Critical success factor data access via telematics, carbon reduction plans, estates strategies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AC8CBFC-FBD3-4C94-A3FD-C84A25384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12" y="1944321"/>
            <a:ext cx="2308702" cy="23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5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EB4D6-93D3-4E5B-87BC-F21125F4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59" y="618375"/>
            <a:ext cx="11320659" cy="541867"/>
          </a:xfrm>
        </p:spPr>
        <p:txBody>
          <a:bodyPr/>
          <a:lstStyle/>
          <a:p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Options to Create Carbon Reduction Plan</a:t>
            </a:r>
            <a:b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6962-39A7-46D1-8C92-5387AFADB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9" y="1219199"/>
            <a:ext cx="11566132" cy="4860000"/>
          </a:xfrm>
        </p:spPr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roadmap from workstreams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Sharing and Learning sessions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Sector Network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14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https://www.carbontrust.com/resources/public-sector-network</a:t>
            </a:r>
            <a:endParaRPr lang="en-GB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Detailed Plans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of Consultants - better to use one single source/ develop framework, standardised specification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Currently following providers have been used in policing: </a:t>
            </a:r>
            <a:r>
              <a:rPr lang="en-GB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Ricardo Environmental, Twelvetrees Consulting, Carbon Trust, All Wales Sustainability Group, Essentia Trading Limited, Aecom, Buro Happold, Resilience Sustainable Solutions, Michael Carr consulting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 PPN suggest the following: Carbon Trust, Carbon Smart,  Ricardo-AEA, CDP partners, Waste Resources Action Programme (WRAP), Greenstone, Ecometrica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Anthesis Group, IEMA, Verco, Loreus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 Group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groups such as NAPFM, NPEG, ESESG, NPAS to get common practices and share plans</a:t>
            </a:r>
          </a:p>
          <a:p>
            <a:endParaRPr lang="en-GB" dirty="0"/>
          </a:p>
        </p:txBody>
      </p:sp>
      <p:pic>
        <p:nvPicPr>
          <p:cNvPr id="6" name="Picture 5" descr="A picture containing brass knucks, weapon, scissors&#10;&#10;Description automatically generated">
            <a:extLst>
              <a:ext uri="{FF2B5EF4-FFF2-40B4-BE49-F238E27FC236}">
                <a16:creationId xmlns:a16="http://schemas.microsoft.com/office/drawing/2014/main" id="{44CAB801-556C-4702-9B46-FF5669CC1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2" y="5638801"/>
            <a:ext cx="1082206" cy="10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3454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480A2-B38D-44F2-803F-7475EAC1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097" y="841952"/>
            <a:ext cx="9448801" cy="3060000"/>
          </a:xfrm>
        </p:spPr>
        <p:txBody>
          <a:bodyPr/>
          <a:lstStyle/>
          <a:p>
            <a:pPr algn="l">
              <a:lnSpc>
                <a:spcPct val="95000"/>
              </a:lnSpc>
            </a:pPr>
            <a:br>
              <a:rPr lang="en-GB" dirty="0"/>
            </a:br>
            <a:r>
              <a:rPr lang="en-GB" dirty="0"/>
              <a:t>Short term supporting actions for </a:t>
            </a:r>
            <a:r>
              <a:rPr lang="en-GB" dirty="0" err="1"/>
              <a:t>BlueLight</a:t>
            </a:r>
            <a:r>
              <a:rPr lang="en-GB" dirty="0"/>
              <a:t> Commercial</a:t>
            </a:r>
            <a:br>
              <a:rPr lang="en-US" dirty="0"/>
            </a:br>
            <a:br>
              <a:rPr lang="en-GB" sz="3200" dirty="0"/>
            </a:br>
            <a:br>
              <a:rPr lang="en-US" sz="3000" dirty="0"/>
            </a:br>
            <a:br>
              <a:rPr lang="en-US" sz="54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898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66F9F47-5862-4AE1-A637-4E054150259B}"/>
              </a:ext>
            </a:extLst>
          </p:cNvPr>
          <p:cNvGrpSpPr/>
          <p:nvPr/>
        </p:nvGrpSpPr>
        <p:grpSpPr>
          <a:xfrm>
            <a:off x="121579" y="1374625"/>
            <a:ext cx="4574830" cy="5392793"/>
            <a:chOff x="1252904" y="1158241"/>
            <a:chExt cx="5136407" cy="5539705"/>
          </a:xfrm>
        </p:grpSpPr>
        <p:pic>
          <p:nvPicPr>
            <p:cNvPr id="11" name="Picture 2" descr="See the source image">
              <a:extLst>
                <a:ext uri="{FF2B5EF4-FFF2-40B4-BE49-F238E27FC236}">
                  <a16:creationId xmlns:a16="http://schemas.microsoft.com/office/drawing/2014/main" id="{370C440F-8DE3-4F62-8DF8-0DEB29467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2904" y="1158241"/>
              <a:ext cx="4906763" cy="5539705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039F53F6-9B95-471E-B2E4-A76CE7B86EAB}"/>
                </a:ext>
              </a:extLst>
            </p:cNvPr>
            <p:cNvSpPr/>
            <p:nvPr/>
          </p:nvSpPr>
          <p:spPr>
            <a:xfrm>
              <a:off x="3993467" y="1227101"/>
              <a:ext cx="2395844" cy="2015595"/>
            </a:xfrm>
            <a:custGeom>
              <a:avLst/>
              <a:gdLst>
                <a:gd name="connsiteX0" fmla="*/ 0 w 1848971"/>
                <a:gd name="connsiteY0" fmla="*/ 0 h 1707776"/>
                <a:gd name="connsiteX1" fmla="*/ 1848971 w 1848971"/>
                <a:gd name="connsiteY1" fmla="*/ 0 h 1707776"/>
                <a:gd name="connsiteX2" fmla="*/ 1848971 w 1848971"/>
                <a:gd name="connsiteY2" fmla="*/ 1707776 h 1707776"/>
                <a:gd name="connsiteX3" fmla="*/ 0 w 1848971"/>
                <a:gd name="connsiteY3" fmla="*/ 1707776 h 1707776"/>
                <a:gd name="connsiteX4" fmla="*/ 0 w 1848971"/>
                <a:gd name="connsiteY4" fmla="*/ 0 h 1707776"/>
                <a:gd name="connsiteX0" fmla="*/ 0 w 1848971"/>
                <a:gd name="connsiteY0" fmla="*/ 0 h 1781735"/>
                <a:gd name="connsiteX1" fmla="*/ 1848971 w 1848971"/>
                <a:gd name="connsiteY1" fmla="*/ 0 h 1781735"/>
                <a:gd name="connsiteX2" fmla="*/ 1848971 w 1848971"/>
                <a:gd name="connsiteY2" fmla="*/ 1707776 h 1781735"/>
                <a:gd name="connsiteX3" fmla="*/ 800100 w 1848971"/>
                <a:gd name="connsiteY3" fmla="*/ 1781735 h 1781735"/>
                <a:gd name="connsiteX4" fmla="*/ 0 w 1848971"/>
                <a:gd name="connsiteY4" fmla="*/ 0 h 1781735"/>
                <a:gd name="connsiteX0" fmla="*/ 0 w 1916206"/>
                <a:gd name="connsiteY0" fmla="*/ 121023 h 1781735"/>
                <a:gd name="connsiteX1" fmla="*/ 1916206 w 1916206"/>
                <a:gd name="connsiteY1" fmla="*/ 0 h 1781735"/>
                <a:gd name="connsiteX2" fmla="*/ 1916206 w 1916206"/>
                <a:gd name="connsiteY2" fmla="*/ 1707776 h 1781735"/>
                <a:gd name="connsiteX3" fmla="*/ 867335 w 1916206"/>
                <a:gd name="connsiteY3" fmla="*/ 1781735 h 1781735"/>
                <a:gd name="connsiteX4" fmla="*/ 0 w 1916206"/>
                <a:gd name="connsiteY4" fmla="*/ 121023 h 1781735"/>
                <a:gd name="connsiteX0" fmla="*/ 0 w 1916206"/>
                <a:gd name="connsiteY0" fmla="*/ 121023 h 1781735"/>
                <a:gd name="connsiteX1" fmla="*/ 1916206 w 1916206"/>
                <a:gd name="connsiteY1" fmla="*/ 0 h 1781735"/>
                <a:gd name="connsiteX2" fmla="*/ 1916206 w 1916206"/>
                <a:gd name="connsiteY2" fmla="*/ 1707776 h 1781735"/>
                <a:gd name="connsiteX3" fmla="*/ 867335 w 1916206"/>
                <a:gd name="connsiteY3" fmla="*/ 1781735 h 1781735"/>
                <a:gd name="connsiteX4" fmla="*/ 0 w 1916206"/>
                <a:gd name="connsiteY4" fmla="*/ 121023 h 1781735"/>
                <a:gd name="connsiteX0" fmla="*/ 103001 w 2019207"/>
                <a:gd name="connsiteY0" fmla="*/ 121023 h 1781735"/>
                <a:gd name="connsiteX1" fmla="*/ 2019207 w 2019207"/>
                <a:gd name="connsiteY1" fmla="*/ 0 h 1781735"/>
                <a:gd name="connsiteX2" fmla="*/ 2019207 w 2019207"/>
                <a:gd name="connsiteY2" fmla="*/ 1707776 h 1781735"/>
                <a:gd name="connsiteX3" fmla="*/ 970336 w 2019207"/>
                <a:gd name="connsiteY3" fmla="*/ 1781735 h 1781735"/>
                <a:gd name="connsiteX4" fmla="*/ 318154 w 2019207"/>
                <a:gd name="connsiteY4" fmla="*/ 632011 h 1781735"/>
                <a:gd name="connsiteX5" fmla="*/ 103001 w 2019207"/>
                <a:gd name="connsiteY5" fmla="*/ 121023 h 1781735"/>
                <a:gd name="connsiteX0" fmla="*/ 103001 w 2019207"/>
                <a:gd name="connsiteY0" fmla="*/ 121023 h 1781735"/>
                <a:gd name="connsiteX1" fmla="*/ 2019207 w 2019207"/>
                <a:gd name="connsiteY1" fmla="*/ 0 h 1781735"/>
                <a:gd name="connsiteX2" fmla="*/ 2019207 w 2019207"/>
                <a:gd name="connsiteY2" fmla="*/ 1707776 h 1781735"/>
                <a:gd name="connsiteX3" fmla="*/ 970336 w 2019207"/>
                <a:gd name="connsiteY3" fmla="*/ 1781735 h 1781735"/>
                <a:gd name="connsiteX4" fmla="*/ 318154 w 2019207"/>
                <a:gd name="connsiteY4" fmla="*/ 632011 h 1781735"/>
                <a:gd name="connsiteX5" fmla="*/ 103001 w 2019207"/>
                <a:gd name="connsiteY5" fmla="*/ 121023 h 1781735"/>
                <a:gd name="connsiteX0" fmla="*/ 0 w 1916206"/>
                <a:gd name="connsiteY0" fmla="*/ 121023 h 1781735"/>
                <a:gd name="connsiteX1" fmla="*/ 1916206 w 1916206"/>
                <a:gd name="connsiteY1" fmla="*/ 0 h 1781735"/>
                <a:gd name="connsiteX2" fmla="*/ 1916206 w 1916206"/>
                <a:gd name="connsiteY2" fmla="*/ 1707776 h 1781735"/>
                <a:gd name="connsiteX3" fmla="*/ 867335 w 1916206"/>
                <a:gd name="connsiteY3" fmla="*/ 1781735 h 1781735"/>
                <a:gd name="connsiteX4" fmla="*/ 215153 w 1916206"/>
                <a:gd name="connsiteY4" fmla="*/ 632011 h 1781735"/>
                <a:gd name="connsiteX5" fmla="*/ 0 w 1916206"/>
                <a:gd name="connsiteY5" fmla="*/ 121023 h 1781735"/>
                <a:gd name="connsiteX0" fmla="*/ 0 w 1916206"/>
                <a:gd name="connsiteY0" fmla="*/ 121023 h 1781735"/>
                <a:gd name="connsiteX1" fmla="*/ 1916206 w 1916206"/>
                <a:gd name="connsiteY1" fmla="*/ 0 h 1781735"/>
                <a:gd name="connsiteX2" fmla="*/ 1916206 w 1916206"/>
                <a:gd name="connsiteY2" fmla="*/ 1707776 h 1781735"/>
                <a:gd name="connsiteX3" fmla="*/ 867335 w 1916206"/>
                <a:gd name="connsiteY3" fmla="*/ 1781735 h 1781735"/>
                <a:gd name="connsiteX4" fmla="*/ 712694 w 1916206"/>
                <a:gd name="connsiteY4" fmla="*/ 1216958 h 1781735"/>
                <a:gd name="connsiteX5" fmla="*/ 215153 w 1916206"/>
                <a:gd name="connsiteY5" fmla="*/ 632011 h 1781735"/>
                <a:gd name="connsiteX6" fmla="*/ 0 w 1916206"/>
                <a:gd name="connsiteY6" fmla="*/ 121023 h 1781735"/>
                <a:gd name="connsiteX0" fmla="*/ 0 w 1916206"/>
                <a:gd name="connsiteY0" fmla="*/ 121023 h 1768288"/>
                <a:gd name="connsiteX1" fmla="*/ 1916206 w 1916206"/>
                <a:gd name="connsiteY1" fmla="*/ 0 h 1768288"/>
                <a:gd name="connsiteX2" fmla="*/ 1916206 w 1916206"/>
                <a:gd name="connsiteY2" fmla="*/ 1707776 h 1768288"/>
                <a:gd name="connsiteX3" fmla="*/ 900953 w 1916206"/>
                <a:gd name="connsiteY3" fmla="*/ 1768288 h 1768288"/>
                <a:gd name="connsiteX4" fmla="*/ 712694 w 1916206"/>
                <a:gd name="connsiteY4" fmla="*/ 1216958 h 1768288"/>
                <a:gd name="connsiteX5" fmla="*/ 215153 w 1916206"/>
                <a:gd name="connsiteY5" fmla="*/ 632011 h 1768288"/>
                <a:gd name="connsiteX6" fmla="*/ 0 w 1916206"/>
                <a:gd name="connsiteY6" fmla="*/ 121023 h 1768288"/>
                <a:gd name="connsiteX0" fmla="*/ 0 w 1916206"/>
                <a:gd name="connsiteY0" fmla="*/ 121023 h 1768288"/>
                <a:gd name="connsiteX1" fmla="*/ 1916206 w 1916206"/>
                <a:gd name="connsiteY1" fmla="*/ 0 h 1768288"/>
                <a:gd name="connsiteX2" fmla="*/ 1916206 w 1916206"/>
                <a:gd name="connsiteY2" fmla="*/ 1707776 h 1768288"/>
                <a:gd name="connsiteX3" fmla="*/ 900953 w 1916206"/>
                <a:gd name="connsiteY3" fmla="*/ 1768288 h 1768288"/>
                <a:gd name="connsiteX4" fmla="*/ 712694 w 1916206"/>
                <a:gd name="connsiteY4" fmla="*/ 1216958 h 1768288"/>
                <a:gd name="connsiteX5" fmla="*/ 215153 w 1916206"/>
                <a:gd name="connsiteY5" fmla="*/ 632011 h 1768288"/>
                <a:gd name="connsiteX6" fmla="*/ 0 w 1916206"/>
                <a:gd name="connsiteY6" fmla="*/ 121023 h 17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6206" h="1768288">
                  <a:moveTo>
                    <a:pt x="0" y="121023"/>
                  </a:moveTo>
                  <a:lnTo>
                    <a:pt x="1916206" y="0"/>
                  </a:lnTo>
                  <a:lnTo>
                    <a:pt x="1916206" y="1707776"/>
                  </a:lnTo>
                  <a:lnTo>
                    <a:pt x="900953" y="1768288"/>
                  </a:lnTo>
                  <a:cubicBezTo>
                    <a:pt x="779930" y="1643903"/>
                    <a:pt x="821391" y="1408579"/>
                    <a:pt x="712694" y="1216958"/>
                  </a:cubicBezTo>
                  <a:cubicBezTo>
                    <a:pt x="603997" y="1025337"/>
                    <a:pt x="312644" y="846043"/>
                    <a:pt x="215153" y="632011"/>
                  </a:cubicBezTo>
                  <a:cubicBezTo>
                    <a:pt x="70597" y="355226"/>
                    <a:pt x="54909" y="192740"/>
                    <a:pt x="0" y="1210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780A14E-C1F2-4B75-80FE-FE5B23EB5570}"/>
              </a:ext>
            </a:extLst>
          </p:cNvPr>
          <p:cNvSpPr/>
          <p:nvPr/>
        </p:nvSpPr>
        <p:spPr>
          <a:xfrm>
            <a:off x="7383770" y="1148462"/>
            <a:ext cx="2191018" cy="9759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  <a:effectLst>
            <a:outerShdw blurRad="25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43</a:t>
            </a:r>
            <a:endParaRPr lang="en-GB" sz="6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BF8E39-D52B-43FF-9BE7-9676697AEB11}"/>
              </a:ext>
            </a:extLst>
          </p:cNvPr>
          <p:cNvSpPr/>
          <p:nvPr/>
        </p:nvSpPr>
        <p:spPr>
          <a:xfrm>
            <a:off x="5442397" y="2279628"/>
            <a:ext cx="1468719" cy="85732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6000" dirty="0"/>
              <a:t>9</a:t>
            </a:r>
            <a:endParaRPr lang="en-GB" sz="6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D25DD5-FDFD-436F-B76F-4E89C349A00D}"/>
              </a:ext>
            </a:extLst>
          </p:cNvPr>
          <p:cNvSpPr/>
          <p:nvPr/>
        </p:nvSpPr>
        <p:spPr>
          <a:xfrm>
            <a:off x="8595710" y="2290930"/>
            <a:ext cx="1468719" cy="85732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6000" dirty="0"/>
              <a:t>14</a:t>
            </a:r>
            <a:endParaRPr lang="en-GB" sz="6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A80527-01E3-4251-A73C-4DE15F8DA1DC}"/>
              </a:ext>
            </a:extLst>
          </p:cNvPr>
          <p:cNvSpPr/>
          <p:nvPr/>
        </p:nvSpPr>
        <p:spPr>
          <a:xfrm>
            <a:off x="10196928" y="2284668"/>
            <a:ext cx="1468720" cy="85732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6000" dirty="0"/>
              <a:t>12</a:t>
            </a:r>
            <a:endParaRPr lang="en-GB" sz="6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AB808C-5A2D-4140-8130-BDB09E5A077C}"/>
              </a:ext>
            </a:extLst>
          </p:cNvPr>
          <p:cNvSpPr/>
          <p:nvPr/>
        </p:nvSpPr>
        <p:spPr>
          <a:xfrm>
            <a:off x="5442397" y="3258761"/>
            <a:ext cx="1442367" cy="4912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21%</a:t>
            </a:r>
            <a:endParaRPr lang="en-GB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E69DDF-C7F3-4486-A30B-17C09233C708}"/>
              </a:ext>
            </a:extLst>
          </p:cNvPr>
          <p:cNvSpPr/>
          <p:nvPr/>
        </p:nvSpPr>
        <p:spPr>
          <a:xfrm>
            <a:off x="8609235" y="3273965"/>
            <a:ext cx="1468719" cy="49123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33%</a:t>
            </a:r>
            <a:endParaRPr lang="en-GB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800EA3-D84C-4BF5-8857-EDDFC8C85F20}"/>
              </a:ext>
            </a:extLst>
          </p:cNvPr>
          <p:cNvSpPr/>
          <p:nvPr/>
        </p:nvSpPr>
        <p:spPr>
          <a:xfrm>
            <a:off x="10196930" y="3258760"/>
            <a:ext cx="1468718" cy="49123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27%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2F8A6-B691-4A12-A930-B21BEFE741EF}"/>
              </a:ext>
            </a:extLst>
          </p:cNvPr>
          <p:cNvSpPr txBox="1"/>
          <p:nvPr/>
        </p:nvSpPr>
        <p:spPr>
          <a:xfrm flipH="1">
            <a:off x="5782155" y="2912808"/>
            <a:ext cx="1444753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>
                <a:solidFill>
                  <a:schemeClr val="bg1"/>
                </a:solidFill>
              </a:rPr>
              <a:t>Still Waiting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BBFEF6-E8AA-4D47-BE81-F779A20B065A}"/>
              </a:ext>
            </a:extLst>
          </p:cNvPr>
          <p:cNvSpPr txBox="1"/>
          <p:nvPr/>
        </p:nvSpPr>
        <p:spPr>
          <a:xfrm flipH="1">
            <a:off x="8595710" y="2919546"/>
            <a:ext cx="159330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>
                <a:solidFill>
                  <a:schemeClr val="bg1"/>
                </a:solidFill>
              </a:rPr>
              <a:t>Developing Strategy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93A579-A8E5-4397-AD7F-EE544C91EDC8}"/>
              </a:ext>
            </a:extLst>
          </p:cNvPr>
          <p:cNvSpPr txBox="1"/>
          <p:nvPr/>
        </p:nvSpPr>
        <p:spPr>
          <a:xfrm flipH="1">
            <a:off x="10428304" y="2913719"/>
            <a:ext cx="159330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>
                <a:solidFill>
                  <a:schemeClr val="bg1"/>
                </a:solidFill>
              </a:rPr>
              <a:t>CRP In Place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21F3F9E-77F0-4E62-A647-DB0C98E11E6C}"/>
              </a:ext>
            </a:extLst>
          </p:cNvPr>
          <p:cNvSpPr/>
          <p:nvPr/>
        </p:nvSpPr>
        <p:spPr>
          <a:xfrm>
            <a:off x="121579" y="4805276"/>
            <a:ext cx="2436721" cy="1962142"/>
          </a:xfrm>
          <a:custGeom>
            <a:avLst/>
            <a:gdLst>
              <a:gd name="connsiteX0" fmla="*/ 0 w 2807132"/>
              <a:gd name="connsiteY0" fmla="*/ 0 h 1419149"/>
              <a:gd name="connsiteX1" fmla="*/ 2807132 w 2807132"/>
              <a:gd name="connsiteY1" fmla="*/ 0 h 1419149"/>
              <a:gd name="connsiteX2" fmla="*/ 2807132 w 2807132"/>
              <a:gd name="connsiteY2" fmla="*/ 1419149 h 1419149"/>
              <a:gd name="connsiteX3" fmla="*/ 0 w 2807132"/>
              <a:gd name="connsiteY3" fmla="*/ 1419149 h 1419149"/>
              <a:gd name="connsiteX4" fmla="*/ 0 w 2807132"/>
              <a:gd name="connsiteY4" fmla="*/ 0 h 1419149"/>
              <a:gd name="connsiteX0" fmla="*/ 2 w 2807134"/>
              <a:gd name="connsiteY0" fmla="*/ 0 h 1419149"/>
              <a:gd name="connsiteX1" fmla="*/ 2807134 w 2807134"/>
              <a:gd name="connsiteY1" fmla="*/ 0 h 1419149"/>
              <a:gd name="connsiteX2" fmla="*/ 2807134 w 2807134"/>
              <a:gd name="connsiteY2" fmla="*/ 1419149 h 1419149"/>
              <a:gd name="connsiteX3" fmla="*/ 2 w 2807134"/>
              <a:gd name="connsiteY3" fmla="*/ 1419149 h 1419149"/>
              <a:gd name="connsiteX4" fmla="*/ 115141 w 2807134"/>
              <a:gd name="connsiteY4" fmla="*/ 811987 h 1419149"/>
              <a:gd name="connsiteX5" fmla="*/ 2 w 2807134"/>
              <a:gd name="connsiteY5" fmla="*/ 0 h 1419149"/>
              <a:gd name="connsiteX0" fmla="*/ 2 w 2807134"/>
              <a:gd name="connsiteY0" fmla="*/ 0 h 1419149"/>
              <a:gd name="connsiteX1" fmla="*/ 2807134 w 2807134"/>
              <a:gd name="connsiteY1" fmla="*/ 0 h 1419149"/>
              <a:gd name="connsiteX2" fmla="*/ 2807134 w 2807134"/>
              <a:gd name="connsiteY2" fmla="*/ 1419149 h 1419149"/>
              <a:gd name="connsiteX3" fmla="*/ 2 w 2807134"/>
              <a:gd name="connsiteY3" fmla="*/ 1419149 h 1419149"/>
              <a:gd name="connsiteX4" fmla="*/ 115141 w 2807134"/>
              <a:gd name="connsiteY4" fmla="*/ 811987 h 1419149"/>
              <a:gd name="connsiteX5" fmla="*/ 2 w 2807134"/>
              <a:gd name="connsiteY5" fmla="*/ 0 h 1419149"/>
              <a:gd name="connsiteX0" fmla="*/ 4 w 2807136"/>
              <a:gd name="connsiteY0" fmla="*/ 0 h 1419149"/>
              <a:gd name="connsiteX1" fmla="*/ 2807136 w 2807136"/>
              <a:gd name="connsiteY1" fmla="*/ 0 h 1419149"/>
              <a:gd name="connsiteX2" fmla="*/ 2807136 w 2807136"/>
              <a:gd name="connsiteY2" fmla="*/ 1419149 h 1419149"/>
              <a:gd name="connsiteX3" fmla="*/ 4 w 2807136"/>
              <a:gd name="connsiteY3" fmla="*/ 1419149 h 1419149"/>
              <a:gd name="connsiteX4" fmla="*/ 63936 w 2807136"/>
              <a:gd name="connsiteY4" fmla="*/ 833932 h 1419149"/>
              <a:gd name="connsiteX5" fmla="*/ 4 w 2807136"/>
              <a:gd name="connsiteY5" fmla="*/ 0 h 1419149"/>
              <a:gd name="connsiteX0" fmla="*/ 16535 w 2823667"/>
              <a:gd name="connsiteY0" fmla="*/ 0 h 1419149"/>
              <a:gd name="connsiteX1" fmla="*/ 2823667 w 2823667"/>
              <a:gd name="connsiteY1" fmla="*/ 0 h 1419149"/>
              <a:gd name="connsiteX2" fmla="*/ 2823667 w 2823667"/>
              <a:gd name="connsiteY2" fmla="*/ 1419149 h 1419149"/>
              <a:gd name="connsiteX3" fmla="*/ 16535 w 2823667"/>
              <a:gd name="connsiteY3" fmla="*/ 1419149 h 1419149"/>
              <a:gd name="connsiteX4" fmla="*/ 0 w 2823667"/>
              <a:gd name="connsiteY4" fmla="*/ 1133855 h 1419149"/>
              <a:gd name="connsiteX5" fmla="*/ 16535 w 2823667"/>
              <a:gd name="connsiteY5" fmla="*/ 0 h 1419149"/>
              <a:gd name="connsiteX0" fmla="*/ 16535 w 2823667"/>
              <a:gd name="connsiteY0" fmla="*/ 0 h 1419149"/>
              <a:gd name="connsiteX1" fmla="*/ 2823667 w 2823667"/>
              <a:gd name="connsiteY1" fmla="*/ 0 h 1419149"/>
              <a:gd name="connsiteX2" fmla="*/ 2823667 w 2823667"/>
              <a:gd name="connsiteY2" fmla="*/ 1419149 h 1419149"/>
              <a:gd name="connsiteX3" fmla="*/ 16535 w 2823667"/>
              <a:gd name="connsiteY3" fmla="*/ 1419149 h 1419149"/>
              <a:gd name="connsiteX4" fmla="*/ 0 w 2823667"/>
              <a:gd name="connsiteY4" fmla="*/ 1133855 h 1419149"/>
              <a:gd name="connsiteX5" fmla="*/ 16535 w 2823667"/>
              <a:gd name="connsiteY5" fmla="*/ 0 h 1419149"/>
              <a:gd name="connsiteX0" fmla="*/ 901674 w 2823667"/>
              <a:gd name="connsiteY0" fmla="*/ 29261 h 1419149"/>
              <a:gd name="connsiteX1" fmla="*/ 2823667 w 2823667"/>
              <a:gd name="connsiteY1" fmla="*/ 0 h 1419149"/>
              <a:gd name="connsiteX2" fmla="*/ 2823667 w 2823667"/>
              <a:gd name="connsiteY2" fmla="*/ 1419149 h 1419149"/>
              <a:gd name="connsiteX3" fmla="*/ 16535 w 2823667"/>
              <a:gd name="connsiteY3" fmla="*/ 1419149 h 1419149"/>
              <a:gd name="connsiteX4" fmla="*/ 0 w 2823667"/>
              <a:gd name="connsiteY4" fmla="*/ 1133855 h 1419149"/>
              <a:gd name="connsiteX5" fmla="*/ 901674 w 2823667"/>
              <a:gd name="connsiteY5" fmla="*/ 29261 h 1419149"/>
              <a:gd name="connsiteX0" fmla="*/ 901674 w 2926080"/>
              <a:gd name="connsiteY0" fmla="*/ 987552 h 2377440"/>
              <a:gd name="connsiteX1" fmla="*/ 2926080 w 2926080"/>
              <a:gd name="connsiteY1" fmla="*/ 0 h 2377440"/>
              <a:gd name="connsiteX2" fmla="*/ 2823667 w 2926080"/>
              <a:gd name="connsiteY2" fmla="*/ 2377440 h 2377440"/>
              <a:gd name="connsiteX3" fmla="*/ 16535 w 2926080"/>
              <a:gd name="connsiteY3" fmla="*/ 2377440 h 2377440"/>
              <a:gd name="connsiteX4" fmla="*/ 0 w 2926080"/>
              <a:gd name="connsiteY4" fmla="*/ 2092146 h 2377440"/>
              <a:gd name="connsiteX5" fmla="*/ 901674 w 2926080"/>
              <a:gd name="connsiteY5" fmla="*/ 987552 h 2377440"/>
              <a:gd name="connsiteX0" fmla="*/ 901674 w 2944933"/>
              <a:gd name="connsiteY0" fmla="*/ 987552 h 2377440"/>
              <a:gd name="connsiteX1" fmla="*/ 2926080 w 2944933"/>
              <a:gd name="connsiteY1" fmla="*/ 0 h 2377440"/>
              <a:gd name="connsiteX2" fmla="*/ 2823667 w 2944933"/>
              <a:gd name="connsiteY2" fmla="*/ 2377440 h 2377440"/>
              <a:gd name="connsiteX3" fmla="*/ 16535 w 2944933"/>
              <a:gd name="connsiteY3" fmla="*/ 2377440 h 2377440"/>
              <a:gd name="connsiteX4" fmla="*/ 0 w 2944933"/>
              <a:gd name="connsiteY4" fmla="*/ 2092146 h 2377440"/>
              <a:gd name="connsiteX5" fmla="*/ 901674 w 2944933"/>
              <a:gd name="connsiteY5" fmla="*/ 987552 h 2377440"/>
              <a:gd name="connsiteX0" fmla="*/ 901674 w 3050575"/>
              <a:gd name="connsiteY0" fmla="*/ 987552 h 2377440"/>
              <a:gd name="connsiteX1" fmla="*/ 2926080 w 3050575"/>
              <a:gd name="connsiteY1" fmla="*/ 0 h 2377440"/>
              <a:gd name="connsiteX2" fmla="*/ 2801722 w 3050575"/>
              <a:gd name="connsiteY2" fmla="*/ 1631289 h 2377440"/>
              <a:gd name="connsiteX3" fmla="*/ 2823667 w 3050575"/>
              <a:gd name="connsiteY3" fmla="*/ 2377440 h 2377440"/>
              <a:gd name="connsiteX4" fmla="*/ 16535 w 3050575"/>
              <a:gd name="connsiteY4" fmla="*/ 2377440 h 2377440"/>
              <a:gd name="connsiteX5" fmla="*/ 0 w 3050575"/>
              <a:gd name="connsiteY5" fmla="*/ 2092146 h 2377440"/>
              <a:gd name="connsiteX6" fmla="*/ 901674 w 3050575"/>
              <a:gd name="connsiteY6" fmla="*/ 987552 h 2377440"/>
              <a:gd name="connsiteX0" fmla="*/ 901674 w 3050575"/>
              <a:gd name="connsiteY0" fmla="*/ 987552 h 2377440"/>
              <a:gd name="connsiteX1" fmla="*/ 2926080 w 3050575"/>
              <a:gd name="connsiteY1" fmla="*/ 0 h 2377440"/>
              <a:gd name="connsiteX2" fmla="*/ 2801722 w 3050575"/>
              <a:gd name="connsiteY2" fmla="*/ 1631289 h 2377440"/>
              <a:gd name="connsiteX3" fmla="*/ 2823667 w 3050575"/>
              <a:gd name="connsiteY3" fmla="*/ 2377440 h 2377440"/>
              <a:gd name="connsiteX4" fmla="*/ 16535 w 3050575"/>
              <a:gd name="connsiteY4" fmla="*/ 2377440 h 2377440"/>
              <a:gd name="connsiteX5" fmla="*/ 0 w 3050575"/>
              <a:gd name="connsiteY5" fmla="*/ 2092146 h 2377440"/>
              <a:gd name="connsiteX6" fmla="*/ 901674 w 3050575"/>
              <a:gd name="connsiteY6" fmla="*/ 987552 h 2377440"/>
              <a:gd name="connsiteX0" fmla="*/ 901674 w 3050575"/>
              <a:gd name="connsiteY0" fmla="*/ 987552 h 2377440"/>
              <a:gd name="connsiteX1" fmla="*/ 2926080 w 3050575"/>
              <a:gd name="connsiteY1" fmla="*/ 0 h 2377440"/>
              <a:gd name="connsiteX2" fmla="*/ 2801722 w 3050575"/>
              <a:gd name="connsiteY2" fmla="*/ 1631289 h 2377440"/>
              <a:gd name="connsiteX3" fmla="*/ 2136038 w 3050575"/>
              <a:gd name="connsiteY3" fmla="*/ 2289658 h 2377440"/>
              <a:gd name="connsiteX4" fmla="*/ 16535 w 3050575"/>
              <a:gd name="connsiteY4" fmla="*/ 2377440 h 2377440"/>
              <a:gd name="connsiteX5" fmla="*/ 0 w 3050575"/>
              <a:gd name="connsiteY5" fmla="*/ 2092146 h 2377440"/>
              <a:gd name="connsiteX6" fmla="*/ 901674 w 3050575"/>
              <a:gd name="connsiteY6" fmla="*/ 987552 h 2377440"/>
              <a:gd name="connsiteX0" fmla="*/ 901674 w 3084435"/>
              <a:gd name="connsiteY0" fmla="*/ 1006837 h 2396725"/>
              <a:gd name="connsiteX1" fmla="*/ 2926080 w 3084435"/>
              <a:gd name="connsiteY1" fmla="*/ 19285 h 2396725"/>
              <a:gd name="connsiteX2" fmla="*/ 2911450 w 3084435"/>
              <a:gd name="connsiteY2" fmla="*/ 589870 h 2396725"/>
              <a:gd name="connsiteX3" fmla="*/ 2801722 w 3084435"/>
              <a:gd name="connsiteY3" fmla="*/ 1650574 h 2396725"/>
              <a:gd name="connsiteX4" fmla="*/ 2136038 w 3084435"/>
              <a:gd name="connsiteY4" fmla="*/ 2308943 h 2396725"/>
              <a:gd name="connsiteX5" fmla="*/ 16535 w 3084435"/>
              <a:gd name="connsiteY5" fmla="*/ 2396725 h 2396725"/>
              <a:gd name="connsiteX6" fmla="*/ 0 w 3084435"/>
              <a:gd name="connsiteY6" fmla="*/ 2111431 h 2396725"/>
              <a:gd name="connsiteX7" fmla="*/ 901674 w 3084435"/>
              <a:gd name="connsiteY7" fmla="*/ 1006837 h 2396725"/>
              <a:gd name="connsiteX0" fmla="*/ 901674 w 2920980"/>
              <a:gd name="connsiteY0" fmla="*/ 868088 h 2257976"/>
              <a:gd name="connsiteX1" fmla="*/ 2596896 w 2920980"/>
              <a:gd name="connsiteY1" fmla="*/ 26840 h 2257976"/>
              <a:gd name="connsiteX2" fmla="*/ 2911450 w 2920980"/>
              <a:gd name="connsiteY2" fmla="*/ 451121 h 2257976"/>
              <a:gd name="connsiteX3" fmla="*/ 2801722 w 2920980"/>
              <a:gd name="connsiteY3" fmla="*/ 1511825 h 2257976"/>
              <a:gd name="connsiteX4" fmla="*/ 2136038 w 2920980"/>
              <a:gd name="connsiteY4" fmla="*/ 2170194 h 2257976"/>
              <a:gd name="connsiteX5" fmla="*/ 16535 w 2920980"/>
              <a:gd name="connsiteY5" fmla="*/ 2257976 h 2257976"/>
              <a:gd name="connsiteX6" fmla="*/ 0 w 2920980"/>
              <a:gd name="connsiteY6" fmla="*/ 1972682 h 2257976"/>
              <a:gd name="connsiteX7" fmla="*/ 901674 w 2920980"/>
              <a:gd name="connsiteY7" fmla="*/ 868088 h 2257976"/>
              <a:gd name="connsiteX0" fmla="*/ 982141 w 2920980"/>
              <a:gd name="connsiteY0" fmla="*/ 838827 h 2257976"/>
              <a:gd name="connsiteX1" fmla="*/ 2596896 w 2920980"/>
              <a:gd name="connsiteY1" fmla="*/ 26840 h 2257976"/>
              <a:gd name="connsiteX2" fmla="*/ 2911450 w 2920980"/>
              <a:gd name="connsiteY2" fmla="*/ 451121 h 2257976"/>
              <a:gd name="connsiteX3" fmla="*/ 2801722 w 2920980"/>
              <a:gd name="connsiteY3" fmla="*/ 1511825 h 2257976"/>
              <a:gd name="connsiteX4" fmla="*/ 2136038 w 2920980"/>
              <a:gd name="connsiteY4" fmla="*/ 2170194 h 2257976"/>
              <a:gd name="connsiteX5" fmla="*/ 16535 w 2920980"/>
              <a:gd name="connsiteY5" fmla="*/ 2257976 h 2257976"/>
              <a:gd name="connsiteX6" fmla="*/ 0 w 2920980"/>
              <a:gd name="connsiteY6" fmla="*/ 1972682 h 2257976"/>
              <a:gd name="connsiteX7" fmla="*/ 982141 w 2920980"/>
              <a:gd name="connsiteY7" fmla="*/ 838827 h 2257976"/>
              <a:gd name="connsiteX0" fmla="*/ 982141 w 2920980"/>
              <a:gd name="connsiteY0" fmla="*/ 838827 h 2257976"/>
              <a:gd name="connsiteX1" fmla="*/ 2596896 w 2920980"/>
              <a:gd name="connsiteY1" fmla="*/ 26840 h 2257976"/>
              <a:gd name="connsiteX2" fmla="*/ 2911450 w 2920980"/>
              <a:gd name="connsiteY2" fmla="*/ 451121 h 2257976"/>
              <a:gd name="connsiteX3" fmla="*/ 2801722 w 2920980"/>
              <a:gd name="connsiteY3" fmla="*/ 1511825 h 2257976"/>
              <a:gd name="connsiteX4" fmla="*/ 2136038 w 2920980"/>
              <a:gd name="connsiteY4" fmla="*/ 2170194 h 2257976"/>
              <a:gd name="connsiteX5" fmla="*/ 16535 w 2920980"/>
              <a:gd name="connsiteY5" fmla="*/ 2257976 h 2257976"/>
              <a:gd name="connsiteX6" fmla="*/ 0 w 2920980"/>
              <a:gd name="connsiteY6" fmla="*/ 1972682 h 2257976"/>
              <a:gd name="connsiteX7" fmla="*/ 982141 w 2920980"/>
              <a:gd name="connsiteY7" fmla="*/ 838827 h 2257976"/>
              <a:gd name="connsiteX0" fmla="*/ 1143076 w 2920980"/>
              <a:gd name="connsiteY0" fmla="*/ 824196 h 2257976"/>
              <a:gd name="connsiteX1" fmla="*/ 2596896 w 2920980"/>
              <a:gd name="connsiteY1" fmla="*/ 26840 h 2257976"/>
              <a:gd name="connsiteX2" fmla="*/ 2911450 w 2920980"/>
              <a:gd name="connsiteY2" fmla="*/ 451121 h 2257976"/>
              <a:gd name="connsiteX3" fmla="*/ 2801722 w 2920980"/>
              <a:gd name="connsiteY3" fmla="*/ 1511825 h 2257976"/>
              <a:gd name="connsiteX4" fmla="*/ 2136038 w 2920980"/>
              <a:gd name="connsiteY4" fmla="*/ 2170194 h 2257976"/>
              <a:gd name="connsiteX5" fmla="*/ 16535 w 2920980"/>
              <a:gd name="connsiteY5" fmla="*/ 2257976 h 2257976"/>
              <a:gd name="connsiteX6" fmla="*/ 0 w 2920980"/>
              <a:gd name="connsiteY6" fmla="*/ 1972682 h 2257976"/>
              <a:gd name="connsiteX7" fmla="*/ 1143076 w 2920980"/>
              <a:gd name="connsiteY7" fmla="*/ 824196 h 2257976"/>
              <a:gd name="connsiteX0" fmla="*/ 1143076 w 2875539"/>
              <a:gd name="connsiteY0" fmla="*/ 834719 h 2268499"/>
              <a:gd name="connsiteX1" fmla="*/ 2596896 w 2875539"/>
              <a:gd name="connsiteY1" fmla="*/ 37363 h 2268499"/>
              <a:gd name="connsiteX2" fmla="*/ 2845613 w 2875539"/>
              <a:gd name="connsiteY2" fmla="*/ 351916 h 2268499"/>
              <a:gd name="connsiteX3" fmla="*/ 2801722 w 2875539"/>
              <a:gd name="connsiteY3" fmla="*/ 1522348 h 2268499"/>
              <a:gd name="connsiteX4" fmla="*/ 2136038 w 2875539"/>
              <a:gd name="connsiteY4" fmla="*/ 2180717 h 2268499"/>
              <a:gd name="connsiteX5" fmla="*/ 16535 w 2875539"/>
              <a:gd name="connsiteY5" fmla="*/ 2268499 h 2268499"/>
              <a:gd name="connsiteX6" fmla="*/ 0 w 2875539"/>
              <a:gd name="connsiteY6" fmla="*/ 1983205 h 2268499"/>
              <a:gd name="connsiteX7" fmla="*/ 1143076 w 2875539"/>
              <a:gd name="connsiteY7" fmla="*/ 834719 h 2268499"/>
              <a:gd name="connsiteX0" fmla="*/ 1143076 w 2934084"/>
              <a:gd name="connsiteY0" fmla="*/ 834719 h 2268499"/>
              <a:gd name="connsiteX1" fmla="*/ 2596896 w 2934084"/>
              <a:gd name="connsiteY1" fmla="*/ 37363 h 2268499"/>
              <a:gd name="connsiteX2" fmla="*/ 2845613 w 2934084"/>
              <a:gd name="connsiteY2" fmla="*/ 351916 h 2268499"/>
              <a:gd name="connsiteX3" fmla="*/ 2933396 w 2934084"/>
              <a:gd name="connsiteY3" fmla="*/ 951764 h 2268499"/>
              <a:gd name="connsiteX4" fmla="*/ 2801722 w 2934084"/>
              <a:gd name="connsiteY4" fmla="*/ 1522348 h 2268499"/>
              <a:gd name="connsiteX5" fmla="*/ 2136038 w 2934084"/>
              <a:gd name="connsiteY5" fmla="*/ 2180717 h 2268499"/>
              <a:gd name="connsiteX6" fmla="*/ 16535 w 2934084"/>
              <a:gd name="connsiteY6" fmla="*/ 2268499 h 2268499"/>
              <a:gd name="connsiteX7" fmla="*/ 0 w 2934084"/>
              <a:gd name="connsiteY7" fmla="*/ 1983205 h 2268499"/>
              <a:gd name="connsiteX8" fmla="*/ 1143076 w 2934084"/>
              <a:gd name="connsiteY8" fmla="*/ 834719 h 2268499"/>
              <a:gd name="connsiteX0" fmla="*/ 1143076 w 2934084"/>
              <a:gd name="connsiteY0" fmla="*/ 834719 h 2268499"/>
              <a:gd name="connsiteX1" fmla="*/ 2596896 w 2934084"/>
              <a:gd name="connsiteY1" fmla="*/ 37363 h 2268499"/>
              <a:gd name="connsiteX2" fmla="*/ 2845613 w 2934084"/>
              <a:gd name="connsiteY2" fmla="*/ 351916 h 2268499"/>
              <a:gd name="connsiteX3" fmla="*/ 2933396 w 2934084"/>
              <a:gd name="connsiteY3" fmla="*/ 951764 h 2268499"/>
              <a:gd name="connsiteX4" fmla="*/ 2801722 w 2934084"/>
              <a:gd name="connsiteY4" fmla="*/ 1522348 h 2268499"/>
              <a:gd name="connsiteX5" fmla="*/ 2092146 w 2934084"/>
              <a:gd name="connsiteY5" fmla="*/ 1895425 h 2268499"/>
              <a:gd name="connsiteX6" fmla="*/ 16535 w 2934084"/>
              <a:gd name="connsiteY6" fmla="*/ 2268499 h 2268499"/>
              <a:gd name="connsiteX7" fmla="*/ 0 w 2934084"/>
              <a:gd name="connsiteY7" fmla="*/ 1983205 h 2268499"/>
              <a:gd name="connsiteX8" fmla="*/ 1143076 w 2934084"/>
              <a:gd name="connsiteY8" fmla="*/ 834719 h 2268499"/>
              <a:gd name="connsiteX0" fmla="*/ 1143076 w 2934084"/>
              <a:gd name="connsiteY0" fmla="*/ 834719 h 2290445"/>
              <a:gd name="connsiteX1" fmla="*/ 2596896 w 2934084"/>
              <a:gd name="connsiteY1" fmla="*/ 37363 h 2290445"/>
              <a:gd name="connsiteX2" fmla="*/ 2845613 w 2934084"/>
              <a:gd name="connsiteY2" fmla="*/ 351916 h 2290445"/>
              <a:gd name="connsiteX3" fmla="*/ 2933396 w 2934084"/>
              <a:gd name="connsiteY3" fmla="*/ 951764 h 2290445"/>
              <a:gd name="connsiteX4" fmla="*/ 2801722 w 2934084"/>
              <a:gd name="connsiteY4" fmla="*/ 1522348 h 2290445"/>
              <a:gd name="connsiteX5" fmla="*/ 2092146 w 2934084"/>
              <a:gd name="connsiteY5" fmla="*/ 1895425 h 2290445"/>
              <a:gd name="connsiteX6" fmla="*/ 804672 w 2934084"/>
              <a:gd name="connsiteY6" fmla="*/ 2290445 h 2290445"/>
              <a:gd name="connsiteX7" fmla="*/ 16535 w 2934084"/>
              <a:gd name="connsiteY7" fmla="*/ 2268499 h 2290445"/>
              <a:gd name="connsiteX8" fmla="*/ 0 w 2934084"/>
              <a:gd name="connsiteY8" fmla="*/ 1983205 h 2290445"/>
              <a:gd name="connsiteX9" fmla="*/ 1143076 w 2934084"/>
              <a:gd name="connsiteY9" fmla="*/ 834719 h 2290445"/>
              <a:gd name="connsiteX0" fmla="*/ 1143076 w 2934084"/>
              <a:gd name="connsiteY0" fmla="*/ 834719 h 2290445"/>
              <a:gd name="connsiteX1" fmla="*/ 2596896 w 2934084"/>
              <a:gd name="connsiteY1" fmla="*/ 37363 h 2290445"/>
              <a:gd name="connsiteX2" fmla="*/ 2845613 w 2934084"/>
              <a:gd name="connsiteY2" fmla="*/ 351916 h 2290445"/>
              <a:gd name="connsiteX3" fmla="*/ 2933396 w 2934084"/>
              <a:gd name="connsiteY3" fmla="*/ 951764 h 2290445"/>
              <a:gd name="connsiteX4" fmla="*/ 2801722 w 2934084"/>
              <a:gd name="connsiteY4" fmla="*/ 1522348 h 2290445"/>
              <a:gd name="connsiteX5" fmla="*/ 2092146 w 2934084"/>
              <a:gd name="connsiteY5" fmla="*/ 1895425 h 2290445"/>
              <a:gd name="connsiteX6" fmla="*/ 804672 w 2934084"/>
              <a:gd name="connsiteY6" fmla="*/ 2290445 h 2290445"/>
              <a:gd name="connsiteX7" fmla="*/ 16535 w 2934084"/>
              <a:gd name="connsiteY7" fmla="*/ 2268499 h 2290445"/>
              <a:gd name="connsiteX8" fmla="*/ 0 w 2934084"/>
              <a:gd name="connsiteY8" fmla="*/ 1983205 h 2290445"/>
              <a:gd name="connsiteX9" fmla="*/ 1143076 w 2934084"/>
              <a:gd name="connsiteY9" fmla="*/ 834719 h 2290445"/>
              <a:gd name="connsiteX0" fmla="*/ 1143076 w 2934084"/>
              <a:gd name="connsiteY0" fmla="*/ 834719 h 2290445"/>
              <a:gd name="connsiteX1" fmla="*/ 2596896 w 2934084"/>
              <a:gd name="connsiteY1" fmla="*/ 37363 h 2290445"/>
              <a:gd name="connsiteX2" fmla="*/ 2845613 w 2934084"/>
              <a:gd name="connsiteY2" fmla="*/ 351916 h 2290445"/>
              <a:gd name="connsiteX3" fmla="*/ 2933396 w 2934084"/>
              <a:gd name="connsiteY3" fmla="*/ 951764 h 2290445"/>
              <a:gd name="connsiteX4" fmla="*/ 2801722 w 2934084"/>
              <a:gd name="connsiteY4" fmla="*/ 1522348 h 2290445"/>
              <a:gd name="connsiteX5" fmla="*/ 2092146 w 2934084"/>
              <a:gd name="connsiteY5" fmla="*/ 1895425 h 2290445"/>
              <a:gd name="connsiteX6" fmla="*/ 1477670 w 2934084"/>
              <a:gd name="connsiteY6" fmla="*/ 2100250 h 2290445"/>
              <a:gd name="connsiteX7" fmla="*/ 804672 w 2934084"/>
              <a:gd name="connsiteY7" fmla="*/ 2290445 h 2290445"/>
              <a:gd name="connsiteX8" fmla="*/ 16535 w 2934084"/>
              <a:gd name="connsiteY8" fmla="*/ 2268499 h 2290445"/>
              <a:gd name="connsiteX9" fmla="*/ 0 w 2934084"/>
              <a:gd name="connsiteY9" fmla="*/ 1983205 h 2290445"/>
              <a:gd name="connsiteX10" fmla="*/ 1143076 w 2934084"/>
              <a:gd name="connsiteY10" fmla="*/ 834719 h 2290445"/>
              <a:gd name="connsiteX0" fmla="*/ 1143076 w 2934084"/>
              <a:gd name="connsiteY0" fmla="*/ 834719 h 2290445"/>
              <a:gd name="connsiteX1" fmla="*/ 2596896 w 2934084"/>
              <a:gd name="connsiteY1" fmla="*/ 37363 h 2290445"/>
              <a:gd name="connsiteX2" fmla="*/ 2845613 w 2934084"/>
              <a:gd name="connsiteY2" fmla="*/ 351916 h 2290445"/>
              <a:gd name="connsiteX3" fmla="*/ 2933396 w 2934084"/>
              <a:gd name="connsiteY3" fmla="*/ 951764 h 2290445"/>
              <a:gd name="connsiteX4" fmla="*/ 2801722 w 2934084"/>
              <a:gd name="connsiteY4" fmla="*/ 1522348 h 2290445"/>
              <a:gd name="connsiteX5" fmla="*/ 1916582 w 2934084"/>
              <a:gd name="connsiteY5" fmla="*/ 1639393 h 2290445"/>
              <a:gd name="connsiteX6" fmla="*/ 1477670 w 2934084"/>
              <a:gd name="connsiteY6" fmla="*/ 2100250 h 2290445"/>
              <a:gd name="connsiteX7" fmla="*/ 804672 w 2934084"/>
              <a:gd name="connsiteY7" fmla="*/ 2290445 h 2290445"/>
              <a:gd name="connsiteX8" fmla="*/ 16535 w 2934084"/>
              <a:gd name="connsiteY8" fmla="*/ 2268499 h 2290445"/>
              <a:gd name="connsiteX9" fmla="*/ 0 w 2934084"/>
              <a:gd name="connsiteY9" fmla="*/ 1983205 h 2290445"/>
              <a:gd name="connsiteX10" fmla="*/ 1143076 w 2934084"/>
              <a:gd name="connsiteY10" fmla="*/ 834719 h 2290445"/>
              <a:gd name="connsiteX0" fmla="*/ 1143076 w 2934084"/>
              <a:gd name="connsiteY0" fmla="*/ 834719 h 2290445"/>
              <a:gd name="connsiteX1" fmla="*/ 2596896 w 2934084"/>
              <a:gd name="connsiteY1" fmla="*/ 37363 h 2290445"/>
              <a:gd name="connsiteX2" fmla="*/ 2845613 w 2934084"/>
              <a:gd name="connsiteY2" fmla="*/ 351916 h 2290445"/>
              <a:gd name="connsiteX3" fmla="*/ 2933396 w 2934084"/>
              <a:gd name="connsiteY3" fmla="*/ 951764 h 2290445"/>
              <a:gd name="connsiteX4" fmla="*/ 2801722 w 2934084"/>
              <a:gd name="connsiteY4" fmla="*/ 1522348 h 2290445"/>
              <a:gd name="connsiteX5" fmla="*/ 2538374 w 2934084"/>
              <a:gd name="connsiteY5" fmla="*/ 1734490 h 2290445"/>
              <a:gd name="connsiteX6" fmla="*/ 1916582 w 2934084"/>
              <a:gd name="connsiteY6" fmla="*/ 1639393 h 2290445"/>
              <a:gd name="connsiteX7" fmla="*/ 1477670 w 2934084"/>
              <a:gd name="connsiteY7" fmla="*/ 2100250 h 2290445"/>
              <a:gd name="connsiteX8" fmla="*/ 804672 w 2934084"/>
              <a:gd name="connsiteY8" fmla="*/ 2290445 h 2290445"/>
              <a:gd name="connsiteX9" fmla="*/ 16535 w 2934084"/>
              <a:gd name="connsiteY9" fmla="*/ 2268499 h 2290445"/>
              <a:gd name="connsiteX10" fmla="*/ 0 w 2934084"/>
              <a:gd name="connsiteY10" fmla="*/ 1983205 h 2290445"/>
              <a:gd name="connsiteX11" fmla="*/ 1143076 w 2934084"/>
              <a:gd name="connsiteY11" fmla="*/ 834719 h 2290445"/>
              <a:gd name="connsiteX0" fmla="*/ 1143076 w 2934084"/>
              <a:gd name="connsiteY0" fmla="*/ 834719 h 2290445"/>
              <a:gd name="connsiteX1" fmla="*/ 2596896 w 2934084"/>
              <a:gd name="connsiteY1" fmla="*/ 37363 h 2290445"/>
              <a:gd name="connsiteX2" fmla="*/ 2845613 w 2934084"/>
              <a:gd name="connsiteY2" fmla="*/ 351916 h 2290445"/>
              <a:gd name="connsiteX3" fmla="*/ 2933396 w 2934084"/>
              <a:gd name="connsiteY3" fmla="*/ 951764 h 2290445"/>
              <a:gd name="connsiteX4" fmla="*/ 2757831 w 2934084"/>
              <a:gd name="connsiteY4" fmla="*/ 1463826 h 2290445"/>
              <a:gd name="connsiteX5" fmla="*/ 2538374 w 2934084"/>
              <a:gd name="connsiteY5" fmla="*/ 1734490 h 2290445"/>
              <a:gd name="connsiteX6" fmla="*/ 1916582 w 2934084"/>
              <a:gd name="connsiteY6" fmla="*/ 1639393 h 2290445"/>
              <a:gd name="connsiteX7" fmla="*/ 1477670 w 2934084"/>
              <a:gd name="connsiteY7" fmla="*/ 2100250 h 2290445"/>
              <a:gd name="connsiteX8" fmla="*/ 804672 w 2934084"/>
              <a:gd name="connsiteY8" fmla="*/ 2290445 h 2290445"/>
              <a:gd name="connsiteX9" fmla="*/ 16535 w 2934084"/>
              <a:gd name="connsiteY9" fmla="*/ 2268499 h 2290445"/>
              <a:gd name="connsiteX10" fmla="*/ 0 w 2934084"/>
              <a:gd name="connsiteY10" fmla="*/ 1983205 h 2290445"/>
              <a:gd name="connsiteX11" fmla="*/ 1143076 w 2934084"/>
              <a:gd name="connsiteY11" fmla="*/ 834719 h 2290445"/>
              <a:gd name="connsiteX0" fmla="*/ 1143076 w 2934084"/>
              <a:gd name="connsiteY0" fmla="*/ 834719 h 2290445"/>
              <a:gd name="connsiteX1" fmla="*/ 2596896 w 2934084"/>
              <a:gd name="connsiteY1" fmla="*/ 37363 h 2290445"/>
              <a:gd name="connsiteX2" fmla="*/ 2845613 w 2934084"/>
              <a:gd name="connsiteY2" fmla="*/ 351916 h 2290445"/>
              <a:gd name="connsiteX3" fmla="*/ 2933396 w 2934084"/>
              <a:gd name="connsiteY3" fmla="*/ 951764 h 2290445"/>
              <a:gd name="connsiteX4" fmla="*/ 2728570 w 2934084"/>
              <a:gd name="connsiteY4" fmla="*/ 1220881 h 2290445"/>
              <a:gd name="connsiteX5" fmla="*/ 2757831 w 2934084"/>
              <a:gd name="connsiteY5" fmla="*/ 1463826 h 2290445"/>
              <a:gd name="connsiteX6" fmla="*/ 2538374 w 2934084"/>
              <a:gd name="connsiteY6" fmla="*/ 1734490 h 2290445"/>
              <a:gd name="connsiteX7" fmla="*/ 1916582 w 2934084"/>
              <a:gd name="connsiteY7" fmla="*/ 1639393 h 2290445"/>
              <a:gd name="connsiteX8" fmla="*/ 1477670 w 2934084"/>
              <a:gd name="connsiteY8" fmla="*/ 2100250 h 2290445"/>
              <a:gd name="connsiteX9" fmla="*/ 804672 w 2934084"/>
              <a:gd name="connsiteY9" fmla="*/ 2290445 h 2290445"/>
              <a:gd name="connsiteX10" fmla="*/ 16535 w 2934084"/>
              <a:gd name="connsiteY10" fmla="*/ 2268499 h 2290445"/>
              <a:gd name="connsiteX11" fmla="*/ 0 w 2934084"/>
              <a:gd name="connsiteY11" fmla="*/ 1983205 h 2290445"/>
              <a:gd name="connsiteX12" fmla="*/ 1143076 w 2934084"/>
              <a:gd name="connsiteY12" fmla="*/ 834719 h 2290445"/>
              <a:gd name="connsiteX0" fmla="*/ 1143076 w 2934084"/>
              <a:gd name="connsiteY0" fmla="*/ 834719 h 2290445"/>
              <a:gd name="connsiteX1" fmla="*/ 2596896 w 2934084"/>
              <a:gd name="connsiteY1" fmla="*/ 37363 h 2290445"/>
              <a:gd name="connsiteX2" fmla="*/ 2845613 w 2934084"/>
              <a:gd name="connsiteY2" fmla="*/ 351916 h 2290445"/>
              <a:gd name="connsiteX3" fmla="*/ 2933396 w 2934084"/>
              <a:gd name="connsiteY3" fmla="*/ 951764 h 2290445"/>
              <a:gd name="connsiteX4" fmla="*/ 2779777 w 2934084"/>
              <a:gd name="connsiteY4" fmla="*/ 1228196 h 2290445"/>
              <a:gd name="connsiteX5" fmla="*/ 2757831 w 2934084"/>
              <a:gd name="connsiteY5" fmla="*/ 1463826 h 2290445"/>
              <a:gd name="connsiteX6" fmla="*/ 2538374 w 2934084"/>
              <a:gd name="connsiteY6" fmla="*/ 1734490 h 2290445"/>
              <a:gd name="connsiteX7" fmla="*/ 1916582 w 2934084"/>
              <a:gd name="connsiteY7" fmla="*/ 1639393 h 2290445"/>
              <a:gd name="connsiteX8" fmla="*/ 1477670 w 2934084"/>
              <a:gd name="connsiteY8" fmla="*/ 2100250 h 2290445"/>
              <a:gd name="connsiteX9" fmla="*/ 804672 w 2934084"/>
              <a:gd name="connsiteY9" fmla="*/ 2290445 h 2290445"/>
              <a:gd name="connsiteX10" fmla="*/ 16535 w 2934084"/>
              <a:gd name="connsiteY10" fmla="*/ 2268499 h 2290445"/>
              <a:gd name="connsiteX11" fmla="*/ 0 w 2934084"/>
              <a:gd name="connsiteY11" fmla="*/ 1983205 h 2290445"/>
              <a:gd name="connsiteX12" fmla="*/ 1143076 w 2934084"/>
              <a:gd name="connsiteY12" fmla="*/ 834719 h 2290445"/>
              <a:gd name="connsiteX0" fmla="*/ 1143076 w 2934084"/>
              <a:gd name="connsiteY0" fmla="*/ 834719 h 2290445"/>
              <a:gd name="connsiteX1" fmla="*/ 2596896 w 2934084"/>
              <a:gd name="connsiteY1" fmla="*/ 37363 h 2290445"/>
              <a:gd name="connsiteX2" fmla="*/ 2845613 w 2934084"/>
              <a:gd name="connsiteY2" fmla="*/ 351916 h 2290445"/>
              <a:gd name="connsiteX3" fmla="*/ 2933396 w 2934084"/>
              <a:gd name="connsiteY3" fmla="*/ 951764 h 2290445"/>
              <a:gd name="connsiteX4" fmla="*/ 2779777 w 2934084"/>
              <a:gd name="connsiteY4" fmla="*/ 1228196 h 2290445"/>
              <a:gd name="connsiteX5" fmla="*/ 2757831 w 2934084"/>
              <a:gd name="connsiteY5" fmla="*/ 1463826 h 2290445"/>
              <a:gd name="connsiteX6" fmla="*/ 2538374 w 2934084"/>
              <a:gd name="connsiteY6" fmla="*/ 1734490 h 2290445"/>
              <a:gd name="connsiteX7" fmla="*/ 1799539 w 2934084"/>
              <a:gd name="connsiteY7" fmla="*/ 1580871 h 2290445"/>
              <a:gd name="connsiteX8" fmla="*/ 1477670 w 2934084"/>
              <a:gd name="connsiteY8" fmla="*/ 2100250 h 2290445"/>
              <a:gd name="connsiteX9" fmla="*/ 804672 w 2934084"/>
              <a:gd name="connsiteY9" fmla="*/ 2290445 h 2290445"/>
              <a:gd name="connsiteX10" fmla="*/ 16535 w 2934084"/>
              <a:gd name="connsiteY10" fmla="*/ 2268499 h 2290445"/>
              <a:gd name="connsiteX11" fmla="*/ 0 w 2934084"/>
              <a:gd name="connsiteY11" fmla="*/ 1983205 h 2290445"/>
              <a:gd name="connsiteX12" fmla="*/ 1143076 w 2934084"/>
              <a:gd name="connsiteY12" fmla="*/ 834719 h 2290445"/>
              <a:gd name="connsiteX0" fmla="*/ 1143076 w 2934084"/>
              <a:gd name="connsiteY0" fmla="*/ 834719 h 2290445"/>
              <a:gd name="connsiteX1" fmla="*/ 2070202 w 2934084"/>
              <a:gd name="connsiteY1" fmla="*/ 321112 h 2290445"/>
              <a:gd name="connsiteX2" fmla="*/ 2596896 w 2934084"/>
              <a:gd name="connsiteY2" fmla="*/ 37363 h 2290445"/>
              <a:gd name="connsiteX3" fmla="*/ 2845613 w 2934084"/>
              <a:gd name="connsiteY3" fmla="*/ 351916 h 2290445"/>
              <a:gd name="connsiteX4" fmla="*/ 2933396 w 2934084"/>
              <a:gd name="connsiteY4" fmla="*/ 951764 h 2290445"/>
              <a:gd name="connsiteX5" fmla="*/ 2779777 w 2934084"/>
              <a:gd name="connsiteY5" fmla="*/ 1228196 h 2290445"/>
              <a:gd name="connsiteX6" fmla="*/ 2757831 w 2934084"/>
              <a:gd name="connsiteY6" fmla="*/ 1463826 h 2290445"/>
              <a:gd name="connsiteX7" fmla="*/ 2538374 w 2934084"/>
              <a:gd name="connsiteY7" fmla="*/ 1734490 h 2290445"/>
              <a:gd name="connsiteX8" fmla="*/ 1799539 w 2934084"/>
              <a:gd name="connsiteY8" fmla="*/ 1580871 h 2290445"/>
              <a:gd name="connsiteX9" fmla="*/ 1477670 w 2934084"/>
              <a:gd name="connsiteY9" fmla="*/ 2100250 h 2290445"/>
              <a:gd name="connsiteX10" fmla="*/ 804672 w 2934084"/>
              <a:gd name="connsiteY10" fmla="*/ 2290445 h 2290445"/>
              <a:gd name="connsiteX11" fmla="*/ 16535 w 2934084"/>
              <a:gd name="connsiteY11" fmla="*/ 2268499 h 2290445"/>
              <a:gd name="connsiteX12" fmla="*/ 0 w 2934084"/>
              <a:gd name="connsiteY12" fmla="*/ 1983205 h 2290445"/>
              <a:gd name="connsiteX13" fmla="*/ 1143076 w 2934084"/>
              <a:gd name="connsiteY13" fmla="*/ 834719 h 2290445"/>
              <a:gd name="connsiteX0" fmla="*/ 1143076 w 2934084"/>
              <a:gd name="connsiteY0" fmla="*/ 834719 h 2290445"/>
              <a:gd name="connsiteX1" fmla="*/ 2070202 w 2934084"/>
              <a:gd name="connsiteY1" fmla="*/ 321112 h 2290445"/>
              <a:gd name="connsiteX2" fmla="*/ 2596896 w 2934084"/>
              <a:gd name="connsiteY2" fmla="*/ 37363 h 2290445"/>
              <a:gd name="connsiteX3" fmla="*/ 2845613 w 2934084"/>
              <a:gd name="connsiteY3" fmla="*/ 351916 h 2290445"/>
              <a:gd name="connsiteX4" fmla="*/ 2933396 w 2934084"/>
              <a:gd name="connsiteY4" fmla="*/ 951764 h 2290445"/>
              <a:gd name="connsiteX5" fmla="*/ 2779777 w 2934084"/>
              <a:gd name="connsiteY5" fmla="*/ 1228196 h 2290445"/>
              <a:gd name="connsiteX6" fmla="*/ 2757831 w 2934084"/>
              <a:gd name="connsiteY6" fmla="*/ 1463826 h 2290445"/>
              <a:gd name="connsiteX7" fmla="*/ 2538374 w 2934084"/>
              <a:gd name="connsiteY7" fmla="*/ 1734490 h 2290445"/>
              <a:gd name="connsiteX8" fmla="*/ 1799539 w 2934084"/>
              <a:gd name="connsiteY8" fmla="*/ 1580871 h 2290445"/>
              <a:gd name="connsiteX9" fmla="*/ 1477670 w 2934084"/>
              <a:gd name="connsiteY9" fmla="*/ 2100250 h 2290445"/>
              <a:gd name="connsiteX10" fmla="*/ 804672 w 2934084"/>
              <a:gd name="connsiteY10" fmla="*/ 2290445 h 2290445"/>
              <a:gd name="connsiteX11" fmla="*/ 16535 w 2934084"/>
              <a:gd name="connsiteY11" fmla="*/ 2268499 h 2290445"/>
              <a:gd name="connsiteX12" fmla="*/ 0 w 2934084"/>
              <a:gd name="connsiteY12" fmla="*/ 1983205 h 2290445"/>
              <a:gd name="connsiteX13" fmla="*/ 1143076 w 2934084"/>
              <a:gd name="connsiteY13" fmla="*/ 834719 h 2290445"/>
              <a:gd name="connsiteX0" fmla="*/ 1143076 w 2934084"/>
              <a:gd name="connsiteY0" fmla="*/ 834719 h 2290445"/>
              <a:gd name="connsiteX1" fmla="*/ 1792224 w 2934084"/>
              <a:gd name="connsiteY1" fmla="*/ 760024 h 2290445"/>
              <a:gd name="connsiteX2" fmla="*/ 2070202 w 2934084"/>
              <a:gd name="connsiteY2" fmla="*/ 321112 h 2290445"/>
              <a:gd name="connsiteX3" fmla="*/ 2596896 w 2934084"/>
              <a:gd name="connsiteY3" fmla="*/ 37363 h 2290445"/>
              <a:gd name="connsiteX4" fmla="*/ 2845613 w 2934084"/>
              <a:gd name="connsiteY4" fmla="*/ 351916 h 2290445"/>
              <a:gd name="connsiteX5" fmla="*/ 2933396 w 2934084"/>
              <a:gd name="connsiteY5" fmla="*/ 951764 h 2290445"/>
              <a:gd name="connsiteX6" fmla="*/ 2779777 w 2934084"/>
              <a:gd name="connsiteY6" fmla="*/ 1228196 h 2290445"/>
              <a:gd name="connsiteX7" fmla="*/ 2757831 w 2934084"/>
              <a:gd name="connsiteY7" fmla="*/ 1463826 h 2290445"/>
              <a:gd name="connsiteX8" fmla="*/ 2538374 w 2934084"/>
              <a:gd name="connsiteY8" fmla="*/ 1734490 h 2290445"/>
              <a:gd name="connsiteX9" fmla="*/ 1799539 w 2934084"/>
              <a:gd name="connsiteY9" fmla="*/ 1580871 h 2290445"/>
              <a:gd name="connsiteX10" fmla="*/ 1477670 w 2934084"/>
              <a:gd name="connsiteY10" fmla="*/ 2100250 h 2290445"/>
              <a:gd name="connsiteX11" fmla="*/ 804672 w 2934084"/>
              <a:gd name="connsiteY11" fmla="*/ 2290445 h 2290445"/>
              <a:gd name="connsiteX12" fmla="*/ 16535 w 2934084"/>
              <a:gd name="connsiteY12" fmla="*/ 2268499 h 2290445"/>
              <a:gd name="connsiteX13" fmla="*/ 0 w 2934084"/>
              <a:gd name="connsiteY13" fmla="*/ 1983205 h 2290445"/>
              <a:gd name="connsiteX14" fmla="*/ 1143076 w 2934084"/>
              <a:gd name="connsiteY14" fmla="*/ 834719 h 2290445"/>
              <a:gd name="connsiteX0" fmla="*/ 1143076 w 2934084"/>
              <a:gd name="connsiteY0" fmla="*/ 834719 h 2290445"/>
              <a:gd name="connsiteX1" fmla="*/ 1792224 w 2934084"/>
              <a:gd name="connsiteY1" fmla="*/ 760024 h 2290445"/>
              <a:gd name="connsiteX2" fmla="*/ 2099462 w 2934084"/>
              <a:gd name="connsiteY2" fmla="*/ 533253 h 2290445"/>
              <a:gd name="connsiteX3" fmla="*/ 2070202 w 2934084"/>
              <a:gd name="connsiteY3" fmla="*/ 321112 h 2290445"/>
              <a:gd name="connsiteX4" fmla="*/ 2596896 w 2934084"/>
              <a:gd name="connsiteY4" fmla="*/ 37363 h 2290445"/>
              <a:gd name="connsiteX5" fmla="*/ 2845613 w 2934084"/>
              <a:gd name="connsiteY5" fmla="*/ 351916 h 2290445"/>
              <a:gd name="connsiteX6" fmla="*/ 2933396 w 2934084"/>
              <a:gd name="connsiteY6" fmla="*/ 951764 h 2290445"/>
              <a:gd name="connsiteX7" fmla="*/ 2779777 w 2934084"/>
              <a:gd name="connsiteY7" fmla="*/ 1228196 h 2290445"/>
              <a:gd name="connsiteX8" fmla="*/ 2757831 w 2934084"/>
              <a:gd name="connsiteY8" fmla="*/ 1463826 h 2290445"/>
              <a:gd name="connsiteX9" fmla="*/ 2538374 w 2934084"/>
              <a:gd name="connsiteY9" fmla="*/ 1734490 h 2290445"/>
              <a:gd name="connsiteX10" fmla="*/ 1799539 w 2934084"/>
              <a:gd name="connsiteY10" fmla="*/ 1580871 h 2290445"/>
              <a:gd name="connsiteX11" fmla="*/ 1477670 w 2934084"/>
              <a:gd name="connsiteY11" fmla="*/ 2100250 h 2290445"/>
              <a:gd name="connsiteX12" fmla="*/ 804672 w 2934084"/>
              <a:gd name="connsiteY12" fmla="*/ 2290445 h 2290445"/>
              <a:gd name="connsiteX13" fmla="*/ 16535 w 2934084"/>
              <a:gd name="connsiteY13" fmla="*/ 2268499 h 2290445"/>
              <a:gd name="connsiteX14" fmla="*/ 0 w 2934084"/>
              <a:gd name="connsiteY14" fmla="*/ 1983205 h 2290445"/>
              <a:gd name="connsiteX15" fmla="*/ 1143076 w 2934084"/>
              <a:gd name="connsiteY15" fmla="*/ 834719 h 2290445"/>
              <a:gd name="connsiteX0" fmla="*/ 1143076 w 2934084"/>
              <a:gd name="connsiteY0" fmla="*/ 834719 h 2290445"/>
              <a:gd name="connsiteX1" fmla="*/ 1543507 w 2934084"/>
              <a:gd name="connsiteY1" fmla="*/ 862437 h 2290445"/>
              <a:gd name="connsiteX2" fmla="*/ 1792224 w 2934084"/>
              <a:gd name="connsiteY2" fmla="*/ 760024 h 2290445"/>
              <a:gd name="connsiteX3" fmla="*/ 2099462 w 2934084"/>
              <a:gd name="connsiteY3" fmla="*/ 533253 h 2290445"/>
              <a:gd name="connsiteX4" fmla="*/ 2070202 w 2934084"/>
              <a:gd name="connsiteY4" fmla="*/ 321112 h 2290445"/>
              <a:gd name="connsiteX5" fmla="*/ 2596896 w 2934084"/>
              <a:gd name="connsiteY5" fmla="*/ 37363 h 2290445"/>
              <a:gd name="connsiteX6" fmla="*/ 2845613 w 2934084"/>
              <a:gd name="connsiteY6" fmla="*/ 351916 h 2290445"/>
              <a:gd name="connsiteX7" fmla="*/ 2933396 w 2934084"/>
              <a:gd name="connsiteY7" fmla="*/ 951764 h 2290445"/>
              <a:gd name="connsiteX8" fmla="*/ 2779777 w 2934084"/>
              <a:gd name="connsiteY8" fmla="*/ 1228196 h 2290445"/>
              <a:gd name="connsiteX9" fmla="*/ 2757831 w 2934084"/>
              <a:gd name="connsiteY9" fmla="*/ 1463826 h 2290445"/>
              <a:gd name="connsiteX10" fmla="*/ 2538374 w 2934084"/>
              <a:gd name="connsiteY10" fmla="*/ 1734490 h 2290445"/>
              <a:gd name="connsiteX11" fmla="*/ 1799539 w 2934084"/>
              <a:gd name="connsiteY11" fmla="*/ 1580871 h 2290445"/>
              <a:gd name="connsiteX12" fmla="*/ 1477670 w 2934084"/>
              <a:gd name="connsiteY12" fmla="*/ 2100250 h 2290445"/>
              <a:gd name="connsiteX13" fmla="*/ 804672 w 2934084"/>
              <a:gd name="connsiteY13" fmla="*/ 2290445 h 2290445"/>
              <a:gd name="connsiteX14" fmla="*/ 16535 w 2934084"/>
              <a:gd name="connsiteY14" fmla="*/ 2268499 h 2290445"/>
              <a:gd name="connsiteX15" fmla="*/ 0 w 2934084"/>
              <a:gd name="connsiteY15" fmla="*/ 1983205 h 2290445"/>
              <a:gd name="connsiteX16" fmla="*/ 1143076 w 2934084"/>
              <a:gd name="connsiteY16" fmla="*/ 834719 h 2290445"/>
              <a:gd name="connsiteX0" fmla="*/ 1143076 w 2934084"/>
              <a:gd name="connsiteY0" fmla="*/ 834719 h 2290445"/>
              <a:gd name="connsiteX1" fmla="*/ 1309421 w 2934084"/>
              <a:gd name="connsiteY1" fmla="*/ 877067 h 2290445"/>
              <a:gd name="connsiteX2" fmla="*/ 1543507 w 2934084"/>
              <a:gd name="connsiteY2" fmla="*/ 862437 h 2290445"/>
              <a:gd name="connsiteX3" fmla="*/ 1792224 w 2934084"/>
              <a:gd name="connsiteY3" fmla="*/ 760024 h 2290445"/>
              <a:gd name="connsiteX4" fmla="*/ 2099462 w 2934084"/>
              <a:gd name="connsiteY4" fmla="*/ 533253 h 2290445"/>
              <a:gd name="connsiteX5" fmla="*/ 2070202 w 2934084"/>
              <a:gd name="connsiteY5" fmla="*/ 321112 h 2290445"/>
              <a:gd name="connsiteX6" fmla="*/ 2596896 w 2934084"/>
              <a:gd name="connsiteY6" fmla="*/ 37363 h 2290445"/>
              <a:gd name="connsiteX7" fmla="*/ 2845613 w 2934084"/>
              <a:gd name="connsiteY7" fmla="*/ 351916 h 2290445"/>
              <a:gd name="connsiteX8" fmla="*/ 2933396 w 2934084"/>
              <a:gd name="connsiteY8" fmla="*/ 951764 h 2290445"/>
              <a:gd name="connsiteX9" fmla="*/ 2779777 w 2934084"/>
              <a:gd name="connsiteY9" fmla="*/ 1228196 h 2290445"/>
              <a:gd name="connsiteX10" fmla="*/ 2757831 w 2934084"/>
              <a:gd name="connsiteY10" fmla="*/ 1463826 h 2290445"/>
              <a:gd name="connsiteX11" fmla="*/ 2538374 w 2934084"/>
              <a:gd name="connsiteY11" fmla="*/ 1734490 h 2290445"/>
              <a:gd name="connsiteX12" fmla="*/ 1799539 w 2934084"/>
              <a:gd name="connsiteY12" fmla="*/ 1580871 h 2290445"/>
              <a:gd name="connsiteX13" fmla="*/ 1477670 w 2934084"/>
              <a:gd name="connsiteY13" fmla="*/ 2100250 h 2290445"/>
              <a:gd name="connsiteX14" fmla="*/ 804672 w 2934084"/>
              <a:gd name="connsiteY14" fmla="*/ 2290445 h 2290445"/>
              <a:gd name="connsiteX15" fmla="*/ 16535 w 2934084"/>
              <a:gd name="connsiteY15" fmla="*/ 2268499 h 2290445"/>
              <a:gd name="connsiteX16" fmla="*/ 0 w 2934084"/>
              <a:gd name="connsiteY16" fmla="*/ 1983205 h 2290445"/>
              <a:gd name="connsiteX17" fmla="*/ 1143076 w 2934084"/>
              <a:gd name="connsiteY17" fmla="*/ 834719 h 2290445"/>
              <a:gd name="connsiteX0" fmla="*/ 1143076 w 2934084"/>
              <a:gd name="connsiteY0" fmla="*/ 834719 h 2290445"/>
              <a:gd name="connsiteX1" fmla="*/ 1250899 w 2934084"/>
              <a:gd name="connsiteY1" fmla="*/ 862437 h 2290445"/>
              <a:gd name="connsiteX2" fmla="*/ 1309421 w 2934084"/>
              <a:gd name="connsiteY2" fmla="*/ 877067 h 2290445"/>
              <a:gd name="connsiteX3" fmla="*/ 1543507 w 2934084"/>
              <a:gd name="connsiteY3" fmla="*/ 862437 h 2290445"/>
              <a:gd name="connsiteX4" fmla="*/ 1792224 w 2934084"/>
              <a:gd name="connsiteY4" fmla="*/ 760024 h 2290445"/>
              <a:gd name="connsiteX5" fmla="*/ 2099462 w 2934084"/>
              <a:gd name="connsiteY5" fmla="*/ 533253 h 2290445"/>
              <a:gd name="connsiteX6" fmla="*/ 2070202 w 2934084"/>
              <a:gd name="connsiteY6" fmla="*/ 321112 h 2290445"/>
              <a:gd name="connsiteX7" fmla="*/ 2596896 w 2934084"/>
              <a:gd name="connsiteY7" fmla="*/ 37363 h 2290445"/>
              <a:gd name="connsiteX8" fmla="*/ 2845613 w 2934084"/>
              <a:gd name="connsiteY8" fmla="*/ 351916 h 2290445"/>
              <a:gd name="connsiteX9" fmla="*/ 2933396 w 2934084"/>
              <a:gd name="connsiteY9" fmla="*/ 951764 h 2290445"/>
              <a:gd name="connsiteX10" fmla="*/ 2779777 w 2934084"/>
              <a:gd name="connsiteY10" fmla="*/ 1228196 h 2290445"/>
              <a:gd name="connsiteX11" fmla="*/ 2757831 w 2934084"/>
              <a:gd name="connsiteY11" fmla="*/ 1463826 h 2290445"/>
              <a:gd name="connsiteX12" fmla="*/ 2538374 w 2934084"/>
              <a:gd name="connsiteY12" fmla="*/ 1734490 h 2290445"/>
              <a:gd name="connsiteX13" fmla="*/ 1799539 w 2934084"/>
              <a:gd name="connsiteY13" fmla="*/ 1580871 h 2290445"/>
              <a:gd name="connsiteX14" fmla="*/ 1477670 w 2934084"/>
              <a:gd name="connsiteY14" fmla="*/ 2100250 h 2290445"/>
              <a:gd name="connsiteX15" fmla="*/ 804672 w 2934084"/>
              <a:gd name="connsiteY15" fmla="*/ 2290445 h 2290445"/>
              <a:gd name="connsiteX16" fmla="*/ 16535 w 2934084"/>
              <a:gd name="connsiteY16" fmla="*/ 2268499 h 2290445"/>
              <a:gd name="connsiteX17" fmla="*/ 0 w 2934084"/>
              <a:gd name="connsiteY17" fmla="*/ 1983205 h 2290445"/>
              <a:gd name="connsiteX18" fmla="*/ 1143076 w 2934084"/>
              <a:gd name="connsiteY18" fmla="*/ 834719 h 2290445"/>
              <a:gd name="connsiteX0" fmla="*/ 1143076 w 2934084"/>
              <a:gd name="connsiteY0" fmla="*/ 834719 h 2290445"/>
              <a:gd name="connsiteX1" fmla="*/ 1250899 w 2934084"/>
              <a:gd name="connsiteY1" fmla="*/ 862437 h 2290445"/>
              <a:gd name="connsiteX2" fmla="*/ 1309421 w 2934084"/>
              <a:gd name="connsiteY2" fmla="*/ 877067 h 2290445"/>
              <a:gd name="connsiteX3" fmla="*/ 1543507 w 2934084"/>
              <a:gd name="connsiteY3" fmla="*/ 862437 h 2290445"/>
              <a:gd name="connsiteX4" fmla="*/ 1792224 w 2934084"/>
              <a:gd name="connsiteY4" fmla="*/ 862436 h 2290445"/>
              <a:gd name="connsiteX5" fmla="*/ 2099462 w 2934084"/>
              <a:gd name="connsiteY5" fmla="*/ 533253 h 2290445"/>
              <a:gd name="connsiteX6" fmla="*/ 2070202 w 2934084"/>
              <a:gd name="connsiteY6" fmla="*/ 321112 h 2290445"/>
              <a:gd name="connsiteX7" fmla="*/ 2596896 w 2934084"/>
              <a:gd name="connsiteY7" fmla="*/ 37363 h 2290445"/>
              <a:gd name="connsiteX8" fmla="*/ 2845613 w 2934084"/>
              <a:gd name="connsiteY8" fmla="*/ 351916 h 2290445"/>
              <a:gd name="connsiteX9" fmla="*/ 2933396 w 2934084"/>
              <a:gd name="connsiteY9" fmla="*/ 951764 h 2290445"/>
              <a:gd name="connsiteX10" fmla="*/ 2779777 w 2934084"/>
              <a:gd name="connsiteY10" fmla="*/ 1228196 h 2290445"/>
              <a:gd name="connsiteX11" fmla="*/ 2757831 w 2934084"/>
              <a:gd name="connsiteY11" fmla="*/ 1463826 h 2290445"/>
              <a:gd name="connsiteX12" fmla="*/ 2538374 w 2934084"/>
              <a:gd name="connsiteY12" fmla="*/ 1734490 h 2290445"/>
              <a:gd name="connsiteX13" fmla="*/ 1799539 w 2934084"/>
              <a:gd name="connsiteY13" fmla="*/ 1580871 h 2290445"/>
              <a:gd name="connsiteX14" fmla="*/ 1477670 w 2934084"/>
              <a:gd name="connsiteY14" fmla="*/ 2100250 h 2290445"/>
              <a:gd name="connsiteX15" fmla="*/ 804672 w 2934084"/>
              <a:gd name="connsiteY15" fmla="*/ 2290445 h 2290445"/>
              <a:gd name="connsiteX16" fmla="*/ 16535 w 2934084"/>
              <a:gd name="connsiteY16" fmla="*/ 2268499 h 2290445"/>
              <a:gd name="connsiteX17" fmla="*/ 0 w 2934084"/>
              <a:gd name="connsiteY17" fmla="*/ 1983205 h 2290445"/>
              <a:gd name="connsiteX18" fmla="*/ 1143076 w 2934084"/>
              <a:gd name="connsiteY18" fmla="*/ 834719 h 2290445"/>
              <a:gd name="connsiteX0" fmla="*/ 1143076 w 2934084"/>
              <a:gd name="connsiteY0" fmla="*/ 834719 h 2290445"/>
              <a:gd name="connsiteX1" fmla="*/ 1250899 w 2934084"/>
              <a:gd name="connsiteY1" fmla="*/ 862437 h 2290445"/>
              <a:gd name="connsiteX2" fmla="*/ 1411834 w 2934084"/>
              <a:gd name="connsiteY2" fmla="*/ 862436 h 2290445"/>
              <a:gd name="connsiteX3" fmla="*/ 1543507 w 2934084"/>
              <a:gd name="connsiteY3" fmla="*/ 862437 h 2290445"/>
              <a:gd name="connsiteX4" fmla="*/ 1792224 w 2934084"/>
              <a:gd name="connsiteY4" fmla="*/ 862436 h 2290445"/>
              <a:gd name="connsiteX5" fmla="*/ 2099462 w 2934084"/>
              <a:gd name="connsiteY5" fmla="*/ 533253 h 2290445"/>
              <a:gd name="connsiteX6" fmla="*/ 2070202 w 2934084"/>
              <a:gd name="connsiteY6" fmla="*/ 321112 h 2290445"/>
              <a:gd name="connsiteX7" fmla="*/ 2596896 w 2934084"/>
              <a:gd name="connsiteY7" fmla="*/ 37363 h 2290445"/>
              <a:gd name="connsiteX8" fmla="*/ 2845613 w 2934084"/>
              <a:gd name="connsiteY8" fmla="*/ 351916 h 2290445"/>
              <a:gd name="connsiteX9" fmla="*/ 2933396 w 2934084"/>
              <a:gd name="connsiteY9" fmla="*/ 951764 h 2290445"/>
              <a:gd name="connsiteX10" fmla="*/ 2779777 w 2934084"/>
              <a:gd name="connsiteY10" fmla="*/ 1228196 h 2290445"/>
              <a:gd name="connsiteX11" fmla="*/ 2757831 w 2934084"/>
              <a:gd name="connsiteY11" fmla="*/ 1463826 h 2290445"/>
              <a:gd name="connsiteX12" fmla="*/ 2538374 w 2934084"/>
              <a:gd name="connsiteY12" fmla="*/ 1734490 h 2290445"/>
              <a:gd name="connsiteX13" fmla="*/ 1799539 w 2934084"/>
              <a:gd name="connsiteY13" fmla="*/ 1580871 h 2290445"/>
              <a:gd name="connsiteX14" fmla="*/ 1477670 w 2934084"/>
              <a:gd name="connsiteY14" fmla="*/ 2100250 h 2290445"/>
              <a:gd name="connsiteX15" fmla="*/ 804672 w 2934084"/>
              <a:gd name="connsiteY15" fmla="*/ 2290445 h 2290445"/>
              <a:gd name="connsiteX16" fmla="*/ 16535 w 2934084"/>
              <a:gd name="connsiteY16" fmla="*/ 2268499 h 2290445"/>
              <a:gd name="connsiteX17" fmla="*/ 0 w 2934084"/>
              <a:gd name="connsiteY17" fmla="*/ 1983205 h 2290445"/>
              <a:gd name="connsiteX18" fmla="*/ 1143076 w 2934084"/>
              <a:gd name="connsiteY18" fmla="*/ 834719 h 2290445"/>
              <a:gd name="connsiteX0" fmla="*/ 1143076 w 2934084"/>
              <a:gd name="connsiteY0" fmla="*/ 834719 h 2290445"/>
              <a:gd name="connsiteX1" fmla="*/ 1250899 w 2934084"/>
              <a:gd name="connsiteY1" fmla="*/ 833176 h 2290445"/>
              <a:gd name="connsiteX2" fmla="*/ 1411834 w 2934084"/>
              <a:gd name="connsiteY2" fmla="*/ 862436 h 2290445"/>
              <a:gd name="connsiteX3" fmla="*/ 1543507 w 2934084"/>
              <a:gd name="connsiteY3" fmla="*/ 862437 h 2290445"/>
              <a:gd name="connsiteX4" fmla="*/ 1792224 w 2934084"/>
              <a:gd name="connsiteY4" fmla="*/ 862436 h 2290445"/>
              <a:gd name="connsiteX5" fmla="*/ 2099462 w 2934084"/>
              <a:gd name="connsiteY5" fmla="*/ 533253 h 2290445"/>
              <a:gd name="connsiteX6" fmla="*/ 2070202 w 2934084"/>
              <a:gd name="connsiteY6" fmla="*/ 321112 h 2290445"/>
              <a:gd name="connsiteX7" fmla="*/ 2596896 w 2934084"/>
              <a:gd name="connsiteY7" fmla="*/ 37363 h 2290445"/>
              <a:gd name="connsiteX8" fmla="*/ 2845613 w 2934084"/>
              <a:gd name="connsiteY8" fmla="*/ 351916 h 2290445"/>
              <a:gd name="connsiteX9" fmla="*/ 2933396 w 2934084"/>
              <a:gd name="connsiteY9" fmla="*/ 951764 h 2290445"/>
              <a:gd name="connsiteX10" fmla="*/ 2779777 w 2934084"/>
              <a:gd name="connsiteY10" fmla="*/ 1228196 h 2290445"/>
              <a:gd name="connsiteX11" fmla="*/ 2757831 w 2934084"/>
              <a:gd name="connsiteY11" fmla="*/ 1463826 h 2290445"/>
              <a:gd name="connsiteX12" fmla="*/ 2538374 w 2934084"/>
              <a:gd name="connsiteY12" fmla="*/ 1734490 h 2290445"/>
              <a:gd name="connsiteX13" fmla="*/ 1799539 w 2934084"/>
              <a:gd name="connsiteY13" fmla="*/ 1580871 h 2290445"/>
              <a:gd name="connsiteX14" fmla="*/ 1477670 w 2934084"/>
              <a:gd name="connsiteY14" fmla="*/ 2100250 h 2290445"/>
              <a:gd name="connsiteX15" fmla="*/ 804672 w 2934084"/>
              <a:gd name="connsiteY15" fmla="*/ 2290445 h 2290445"/>
              <a:gd name="connsiteX16" fmla="*/ 16535 w 2934084"/>
              <a:gd name="connsiteY16" fmla="*/ 2268499 h 2290445"/>
              <a:gd name="connsiteX17" fmla="*/ 0 w 2934084"/>
              <a:gd name="connsiteY17" fmla="*/ 1983205 h 2290445"/>
              <a:gd name="connsiteX18" fmla="*/ 1143076 w 2934084"/>
              <a:gd name="connsiteY18" fmla="*/ 834719 h 2290445"/>
              <a:gd name="connsiteX0" fmla="*/ 996772 w 2934084"/>
              <a:gd name="connsiteY0" fmla="*/ 812773 h 2290445"/>
              <a:gd name="connsiteX1" fmla="*/ 1250899 w 2934084"/>
              <a:gd name="connsiteY1" fmla="*/ 833176 h 2290445"/>
              <a:gd name="connsiteX2" fmla="*/ 1411834 w 2934084"/>
              <a:gd name="connsiteY2" fmla="*/ 862436 h 2290445"/>
              <a:gd name="connsiteX3" fmla="*/ 1543507 w 2934084"/>
              <a:gd name="connsiteY3" fmla="*/ 862437 h 2290445"/>
              <a:gd name="connsiteX4" fmla="*/ 1792224 w 2934084"/>
              <a:gd name="connsiteY4" fmla="*/ 862436 h 2290445"/>
              <a:gd name="connsiteX5" fmla="*/ 2099462 w 2934084"/>
              <a:gd name="connsiteY5" fmla="*/ 533253 h 2290445"/>
              <a:gd name="connsiteX6" fmla="*/ 2070202 w 2934084"/>
              <a:gd name="connsiteY6" fmla="*/ 321112 h 2290445"/>
              <a:gd name="connsiteX7" fmla="*/ 2596896 w 2934084"/>
              <a:gd name="connsiteY7" fmla="*/ 37363 h 2290445"/>
              <a:gd name="connsiteX8" fmla="*/ 2845613 w 2934084"/>
              <a:gd name="connsiteY8" fmla="*/ 351916 h 2290445"/>
              <a:gd name="connsiteX9" fmla="*/ 2933396 w 2934084"/>
              <a:gd name="connsiteY9" fmla="*/ 951764 h 2290445"/>
              <a:gd name="connsiteX10" fmla="*/ 2779777 w 2934084"/>
              <a:gd name="connsiteY10" fmla="*/ 1228196 h 2290445"/>
              <a:gd name="connsiteX11" fmla="*/ 2757831 w 2934084"/>
              <a:gd name="connsiteY11" fmla="*/ 1463826 h 2290445"/>
              <a:gd name="connsiteX12" fmla="*/ 2538374 w 2934084"/>
              <a:gd name="connsiteY12" fmla="*/ 1734490 h 2290445"/>
              <a:gd name="connsiteX13" fmla="*/ 1799539 w 2934084"/>
              <a:gd name="connsiteY13" fmla="*/ 1580871 h 2290445"/>
              <a:gd name="connsiteX14" fmla="*/ 1477670 w 2934084"/>
              <a:gd name="connsiteY14" fmla="*/ 2100250 h 2290445"/>
              <a:gd name="connsiteX15" fmla="*/ 804672 w 2934084"/>
              <a:gd name="connsiteY15" fmla="*/ 2290445 h 2290445"/>
              <a:gd name="connsiteX16" fmla="*/ 16535 w 2934084"/>
              <a:gd name="connsiteY16" fmla="*/ 2268499 h 2290445"/>
              <a:gd name="connsiteX17" fmla="*/ 0 w 2934084"/>
              <a:gd name="connsiteY17" fmla="*/ 1983205 h 2290445"/>
              <a:gd name="connsiteX18" fmla="*/ 996772 w 2934084"/>
              <a:gd name="connsiteY18" fmla="*/ 812773 h 2290445"/>
              <a:gd name="connsiteX0" fmla="*/ 996772 w 2934084"/>
              <a:gd name="connsiteY0" fmla="*/ 812773 h 2290445"/>
              <a:gd name="connsiteX1" fmla="*/ 1250899 w 2934084"/>
              <a:gd name="connsiteY1" fmla="*/ 833176 h 2290445"/>
              <a:gd name="connsiteX2" fmla="*/ 1411834 w 2934084"/>
              <a:gd name="connsiteY2" fmla="*/ 862436 h 2290445"/>
              <a:gd name="connsiteX3" fmla="*/ 1543507 w 2934084"/>
              <a:gd name="connsiteY3" fmla="*/ 862437 h 2290445"/>
              <a:gd name="connsiteX4" fmla="*/ 1792224 w 2934084"/>
              <a:gd name="connsiteY4" fmla="*/ 862436 h 2290445"/>
              <a:gd name="connsiteX5" fmla="*/ 2099462 w 2934084"/>
              <a:gd name="connsiteY5" fmla="*/ 533253 h 2290445"/>
              <a:gd name="connsiteX6" fmla="*/ 2070202 w 2934084"/>
              <a:gd name="connsiteY6" fmla="*/ 321112 h 2290445"/>
              <a:gd name="connsiteX7" fmla="*/ 2596896 w 2934084"/>
              <a:gd name="connsiteY7" fmla="*/ 37363 h 2290445"/>
              <a:gd name="connsiteX8" fmla="*/ 2845613 w 2934084"/>
              <a:gd name="connsiteY8" fmla="*/ 351916 h 2290445"/>
              <a:gd name="connsiteX9" fmla="*/ 2933396 w 2934084"/>
              <a:gd name="connsiteY9" fmla="*/ 951764 h 2290445"/>
              <a:gd name="connsiteX10" fmla="*/ 2779777 w 2934084"/>
              <a:gd name="connsiteY10" fmla="*/ 1228196 h 2290445"/>
              <a:gd name="connsiteX11" fmla="*/ 2757831 w 2934084"/>
              <a:gd name="connsiteY11" fmla="*/ 1463826 h 2290445"/>
              <a:gd name="connsiteX12" fmla="*/ 2538374 w 2934084"/>
              <a:gd name="connsiteY12" fmla="*/ 1734490 h 2290445"/>
              <a:gd name="connsiteX13" fmla="*/ 1799539 w 2934084"/>
              <a:gd name="connsiteY13" fmla="*/ 1580871 h 2290445"/>
              <a:gd name="connsiteX14" fmla="*/ 1477670 w 2934084"/>
              <a:gd name="connsiteY14" fmla="*/ 2100250 h 2290445"/>
              <a:gd name="connsiteX15" fmla="*/ 804672 w 2934084"/>
              <a:gd name="connsiteY15" fmla="*/ 2290445 h 2290445"/>
              <a:gd name="connsiteX16" fmla="*/ 16535 w 2934084"/>
              <a:gd name="connsiteY16" fmla="*/ 2268499 h 2290445"/>
              <a:gd name="connsiteX17" fmla="*/ 0 w 2934084"/>
              <a:gd name="connsiteY17" fmla="*/ 1983205 h 2290445"/>
              <a:gd name="connsiteX18" fmla="*/ 996772 w 2934084"/>
              <a:gd name="connsiteY18" fmla="*/ 812773 h 2290445"/>
              <a:gd name="connsiteX0" fmla="*/ 996772 w 2934084"/>
              <a:gd name="connsiteY0" fmla="*/ 812773 h 2290445"/>
              <a:gd name="connsiteX1" fmla="*/ 1250899 w 2934084"/>
              <a:gd name="connsiteY1" fmla="*/ 833176 h 2290445"/>
              <a:gd name="connsiteX2" fmla="*/ 1411834 w 2934084"/>
              <a:gd name="connsiteY2" fmla="*/ 862436 h 2290445"/>
              <a:gd name="connsiteX3" fmla="*/ 1543507 w 2934084"/>
              <a:gd name="connsiteY3" fmla="*/ 862437 h 2290445"/>
              <a:gd name="connsiteX4" fmla="*/ 1792224 w 2934084"/>
              <a:gd name="connsiteY4" fmla="*/ 862436 h 2290445"/>
              <a:gd name="connsiteX5" fmla="*/ 2099462 w 2934084"/>
              <a:gd name="connsiteY5" fmla="*/ 533253 h 2290445"/>
              <a:gd name="connsiteX6" fmla="*/ 2070202 w 2934084"/>
              <a:gd name="connsiteY6" fmla="*/ 321112 h 2290445"/>
              <a:gd name="connsiteX7" fmla="*/ 2596896 w 2934084"/>
              <a:gd name="connsiteY7" fmla="*/ 37363 h 2290445"/>
              <a:gd name="connsiteX8" fmla="*/ 2845613 w 2934084"/>
              <a:gd name="connsiteY8" fmla="*/ 351916 h 2290445"/>
              <a:gd name="connsiteX9" fmla="*/ 2933396 w 2934084"/>
              <a:gd name="connsiteY9" fmla="*/ 951764 h 2290445"/>
              <a:gd name="connsiteX10" fmla="*/ 2779777 w 2934084"/>
              <a:gd name="connsiteY10" fmla="*/ 1228196 h 2290445"/>
              <a:gd name="connsiteX11" fmla="*/ 2757831 w 2934084"/>
              <a:gd name="connsiteY11" fmla="*/ 1463826 h 2290445"/>
              <a:gd name="connsiteX12" fmla="*/ 2538374 w 2934084"/>
              <a:gd name="connsiteY12" fmla="*/ 1734490 h 2290445"/>
              <a:gd name="connsiteX13" fmla="*/ 1799539 w 2934084"/>
              <a:gd name="connsiteY13" fmla="*/ 1580871 h 2290445"/>
              <a:gd name="connsiteX14" fmla="*/ 1477670 w 2934084"/>
              <a:gd name="connsiteY14" fmla="*/ 2100250 h 2290445"/>
              <a:gd name="connsiteX15" fmla="*/ 804672 w 2934084"/>
              <a:gd name="connsiteY15" fmla="*/ 2290445 h 2290445"/>
              <a:gd name="connsiteX16" fmla="*/ 16535 w 2934084"/>
              <a:gd name="connsiteY16" fmla="*/ 2268499 h 2290445"/>
              <a:gd name="connsiteX17" fmla="*/ 0 w 2934084"/>
              <a:gd name="connsiteY17" fmla="*/ 1983205 h 2290445"/>
              <a:gd name="connsiteX18" fmla="*/ 996772 w 2934084"/>
              <a:gd name="connsiteY18" fmla="*/ 812773 h 2290445"/>
              <a:gd name="connsiteX0" fmla="*/ 996772 w 2934084"/>
              <a:gd name="connsiteY0" fmla="*/ 878610 h 2290445"/>
              <a:gd name="connsiteX1" fmla="*/ 1250899 w 2934084"/>
              <a:gd name="connsiteY1" fmla="*/ 833176 h 2290445"/>
              <a:gd name="connsiteX2" fmla="*/ 1411834 w 2934084"/>
              <a:gd name="connsiteY2" fmla="*/ 862436 h 2290445"/>
              <a:gd name="connsiteX3" fmla="*/ 1543507 w 2934084"/>
              <a:gd name="connsiteY3" fmla="*/ 862437 h 2290445"/>
              <a:gd name="connsiteX4" fmla="*/ 1792224 w 2934084"/>
              <a:gd name="connsiteY4" fmla="*/ 862436 h 2290445"/>
              <a:gd name="connsiteX5" fmla="*/ 2099462 w 2934084"/>
              <a:gd name="connsiteY5" fmla="*/ 533253 h 2290445"/>
              <a:gd name="connsiteX6" fmla="*/ 2070202 w 2934084"/>
              <a:gd name="connsiteY6" fmla="*/ 321112 h 2290445"/>
              <a:gd name="connsiteX7" fmla="*/ 2596896 w 2934084"/>
              <a:gd name="connsiteY7" fmla="*/ 37363 h 2290445"/>
              <a:gd name="connsiteX8" fmla="*/ 2845613 w 2934084"/>
              <a:gd name="connsiteY8" fmla="*/ 351916 h 2290445"/>
              <a:gd name="connsiteX9" fmla="*/ 2933396 w 2934084"/>
              <a:gd name="connsiteY9" fmla="*/ 951764 h 2290445"/>
              <a:gd name="connsiteX10" fmla="*/ 2779777 w 2934084"/>
              <a:gd name="connsiteY10" fmla="*/ 1228196 h 2290445"/>
              <a:gd name="connsiteX11" fmla="*/ 2757831 w 2934084"/>
              <a:gd name="connsiteY11" fmla="*/ 1463826 h 2290445"/>
              <a:gd name="connsiteX12" fmla="*/ 2538374 w 2934084"/>
              <a:gd name="connsiteY12" fmla="*/ 1734490 h 2290445"/>
              <a:gd name="connsiteX13" fmla="*/ 1799539 w 2934084"/>
              <a:gd name="connsiteY13" fmla="*/ 1580871 h 2290445"/>
              <a:gd name="connsiteX14" fmla="*/ 1477670 w 2934084"/>
              <a:gd name="connsiteY14" fmla="*/ 2100250 h 2290445"/>
              <a:gd name="connsiteX15" fmla="*/ 804672 w 2934084"/>
              <a:gd name="connsiteY15" fmla="*/ 2290445 h 2290445"/>
              <a:gd name="connsiteX16" fmla="*/ 16535 w 2934084"/>
              <a:gd name="connsiteY16" fmla="*/ 2268499 h 2290445"/>
              <a:gd name="connsiteX17" fmla="*/ 0 w 2934084"/>
              <a:gd name="connsiteY17" fmla="*/ 1983205 h 2290445"/>
              <a:gd name="connsiteX18" fmla="*/ 996772 w 2934084"/>
              <a:gd name="connsiteY18" fmla="*/ 878610 h 2290445"/>
              <a:gd name="connsiteX0" fmla="*/ 996772 w 2869511"/>
              <a:gd name="connsiteY0" fmla="*/ 878610 h 2290445"/>
              <a:gd name="connsiteX1" fmla="*/ 1250899 w 2869511"/>
              <a:gd name="connsiteY1" fmla="*/ 833176 h 2290445"/>
              <a:gd name="connsiteX2" fmla="*/ 1411834 w 2869511"/>
              <a:gd name="connsiteY2" fmla="*/ 862436 h 2290445"/>
              <a:gd name="connsiteX3" fmla="*/ 1543507 w 2869511"/>
              <a:gd name="connsiteY3" fmla="*/ 862437 h 2290445"/>
              <a:gd name="connsiteX4" fmla="*/ 1792224 w 2869511"/>
              <a:gd name="connsiteY4" fmla="*/ 862436 h 2290445"/>
              <a:gd name="connsiteX5" fmla="*/ 2099462 w 2869511"/>
              <a:gd name="connsiteY5" fmla="*/ 533253 h 2290445"/>
              <a:gd name="connsiteX6" fmla="*/ 2070202 w 2869511"/>
              <a:gd name="connsiteY6" fmla="*/ 321112 h 2290445"/>
              <a:gd name="connsiteX7" fmla="*/ 2596896 w 2869511"/>
              <a:gd name="connsiteY7" fmla="*/ 37363 h 2290445"/>
              <a:gd name="connsiteX8" fmla="*/ 2845613 w 2869511"/>
              <a:gd name="connsiteY8" fmla="*/ 351916 h 2290445"/>
              <a:gd name="connsiteX9" fmla="*/ 2815521 w 2869511"/>
              <a:gd name="connsiteY9" fmla="*/ 911229 h 2290445"/>
              <a:gd name="connsiteX10" fmla="*/ 2779777 w 2869511"/>
              <a:gd name="connsiteY10" fmla="*/ 1228196 h 2290445"/>
              <a:gd name="connsiteX11" fmla="*/ 2757831 w 2869511"/>
              <a:gd name="connsiteY11" fmla="*/ 1463826 h 2290445"/>
              <a:gd name="connsiteX12" fmla="*/ 2538374 w 2869511"/>
              <a:gd name="connsiteY12" fmla="*/ 1734490 h 2290445"/>
              <a:gd name="connsiteX13" fmla="*/ 1799539 w 2869511"/>
              <a:gd name="connsiteY13" fmla="*/ 1580871 h 2290445"/>
              <a:gd name="connsiteX14" fmla="*/ 1477670 w 2869511"/>
              <a:gd name="connsiteY14" fmla="*/ 2100250 h 2290445"/>
              <a:gd name="connsiteX15" fmla="*/ 804672 w 2869511"/>
              <a:gd name="connsiteY15" fmla="*/ 2290445 h 2290445"/>
              <a:gd name="connsiteX16" fmla="*/ 16535 w 2869511"/>
              <a:gd name="connsiteY16" fmla="*/ 2268499 h 2290445"/>
              <a:gd name="connsiteX17" fmla="*/ 0 w 2869511"/>
              <a:gd name="connsiteY17" fmla="*/ 1983205 h 2290445"/>
              <a:gd name="connsiteX18" fmla="*/ 996772 w 2869511"/>
              <a:gd name="connsiteY18" fmla="*/ 878610 h 2290445"/>
              <a:gd name="connsiteX0" fmla="*/ 996772 w 2883133"/>
              <a:gd name="connsiteY0" fmla="*/ 878610 h 2290445"/>
              <a:gd name="connsiteX1" fmla="*/ 1250899 w 2883133"/>
              <a:gd name="connsiteY1" fmla="*/ 833176 h 2290445"/>
              <a:gd name="connsiteX2" fmla="*/ 1411834 w 2883133"/>
              <a:gd name="connsiteY2" fmla="*/ 862436 h 2290445"/>
              <a:gd name="connsiteX3" fmla="*/ 1543507 w 2883133"/>
              <a:gd name="connsiteY3" fmla="*/ 862437 h 2290445"/>
              <a:gd name="connsiteX4" fmla="*/ 1792224 w 2883133"/>
              <a:gd name="connsiteY4" fmla="*/ 862436 h 2290445"/>
              <a:gd name="connsiteX5" fmla="*/ 2099462 w 2883133"/>
              <a:gd name="connsiteY5" fmla="*/ 533253 h 2290445"/>
              <a:gd name="connsiteX6" fmla="*/ 2070202 w 2883133"/>
              <a:gd name="connsiteY6" fmla="*/ 321112 h 2290445"/>
              <a:gd name="connsiteX7" fmla="*/ 2596896 w 2883133"/>
              <a:gd name="connsiteY7" fmla="*/ 37363 h 2290445"/>
              <a:gd name="connsiteX8" fmla="*/ 2845613 w 2883133"/>
              <a:gd name="connsiteY8" fmla="*/ 351916 h 2290445"/>
              <a:gd name="connsiteX9" fmla="*/ 2815521 w 2883133"/>
              <a:gd name="connsiteY9" fmla="*/ 911229 h 2290445"/>
              <a:gd name="connsiteX10" fmla="*/ 2779777 w 2883133"/>
              <a:gd name="connsiteY10" fmla="*/ 1228196 h 2290445"/>
              <a:gd name="connsiteX11" fmla="*/ 2757831 w 2883133"/>
              <a:gd name="connsiteY11" fmla="*/ 1463826 h 2290445"/>
              <a:gd name="connsiteX12" fmla="*/ 2538374 w 2883133"/>
              <a:gd name="connsiteY12" fmla="*/ 1734490 h 2290445"/>
              <a:gd name="connsiteX13" fmla="*/ 1799539 w 2883133"/>
              <a:gd name="connsiteY13" fmla="*/ 1580871 h 2290445"/>
              <a:gd name="connsiteX14" fmla="*/ 1477670 w 2883133"/>
              <a:gd name="connsiteY14" fmla="*/ 2100250 h 2290445"/>
              <a:gd name="connsiteX15" fmla="*/ 804672 w 2883133"/>
              <a:gd name="connsiteY15" fmla="*/ 2290445 h 2290445"/>
              <a:gd name="connsiteX16" fmla="*/ 16535 w 2883133"/>
              <a:gd name="connsiteY16" fmla="*/ 2268499 h 2290445"/>
              <a:gd name="connsiteX17" fmla="*/ 0 w 2883133"/>
              <a:gd name="connsiteY17" fmla="*/ 1983205 h 2290445"/>
              <a:gd name="connsiteX18" fmla="*/ 996772 w 2883133"/>
              <a:gd name="connsiteY18" fmla="*/ 878610 h 2290445"/>
              <a:gd name="connsiteX0" fmla="*/ 996772 w 2873555"/>
              <a:gd name="connsiteY0" fmla="*/ 878610 h 2290445"/>
              <a:gd name="connsiteX1" fmla="*/ 1250899 w 2873555"/>
              <a:gd name="connsiteY1" fmla="*/ 833176 h 2290445"/>
              <a:gd name="connsiteX2" fmla="*/ 1411834 w 2873555"/>
              <a:gd name="connsiteY2" fmla="*/ 862436 h 2290445"/>
              <a:gd name="connsiteX3" fmla="*/ 1543507 w 2873555"/>
              <a:gd name="connsiteY3" fmla="*/ 862437 h 2290445"/>
              <a:gd name="connsiteX4" fmla="*/ 1792224 w 2873555"/>
              <a:gd name="connsiteY4" fmla="*/ 862436 h 2290445"/>
              <a:gd name="connsiteX5" fmla="*/ 2099462 w 2873555"/>
              <a:gd name="connsiteY5" fmla="*/ 533253 h 2290445"/>
              <a:gd name="connsiteX6" fmla="*/ 2070202 w 2873555"/>
              <a:gd name="connsiteY6" fmla="*/ 321112 h 2290445"/>
              <a:gd name="connsiteX7" fmla="*/ 2596896 w 2873555"/>
              <a:gd name="connsiteY7" fmla="*/ 37363 h 2290445"/>
              <a:gd name="connsiteX8" fmla="*/ 2824812 w 2873555"/>
              <a:gd name="connsiteY8" fmla="*/ 351916 h 2290445"/>
              <a:gd name="connsiteX9" fmla="*/ 2815521 w 2873555"/>
              <a:gd name="connsiteY9" fmla="*/ 911229 h 2290445"/>
              <a:gd name="connsiteX10" fmla="*/ 2779777 w 2873555"/>
              <a:gd name="connsiteY10" fmla="*/ 1228196 h 2290445"/>
              <a:gd name="connsiteX11" fmla="*/ 2757831 w 2873555"/>
              <a:gd name="connsiteY11" fmla="*/ 1463826 h 2290445"/>
              <a:gd name="connsiteX12" fmla="*/ 2538374 w 2873555"/>
              <a:gd name="connsiteY12" fmla="*/ 1734490 h 2290445"/>
              <a:gd name="connsiteX13" fmla="*/ 1799539 w 2873555"/>
              <a:gd name="connsiteY13" fmla="*/ 1580871 h 2290445"/>
              <a:gd name="connsiteX14" fmla="*/ 1477670 w 2873555"/>
              <a:gd name="connsiteY14" fmla="*/ 2100250 h 2290445"/>
              <a:gd name="connsiteX15" fmla="*/ 804672 w 2873555"/>
              <a:gd name="connsiteY15" fmla="*/ 2290445 h 2290445"/>
              <a:gd name="connsiteX16" fmla="*/ 16535 w 2873555"/>
              <a:gd name="connsiteY16" fmla="*/ 2268499 h 2290445"/>
              <a:gd name="connsiteX17" fmla="*/ 0 w 2873555"/>
              <a:gd name="connsiteY17" fmla="*/ 1983205 h 2290445"/>
              <a:gd name="connsiteX18" fmla="*/ 996772 w 2873555"/>
              <a:gd name="connsiteY18" fmla="*/ 878610 h 2290445"/>
              <a:gd name="connsiteX0" fmla="*/ 996772 w 2919126"/>
              <a:gd name="connsiteY0" fmla="*/ 878610 h 2290445"/>
              <a:gd name="connsiteX1" fmla="*/ 1250899 w 2919126"/>
              <a:gd name="connsiteY1" fmla="*/ 833176 h 2290445"/>
              <a:gd name="connsiteX2" fmla="*/ 1411834 w 2919126"/>
              <a:gd name="connsiteY2" fmla="*/ 862436 h 2290445"/>
              <a:gd name="connsiteX3" fmla="*/ 1543507 w 2919126"/>
              <a:gd name="connsiteY3" fmla="*/ 862437 h 2290445"/>
              <a:gd name="connsiteX4" fmla="*/ 1792224 w 2919126"/>
              <a:gd name="connsiteY4" fmla="*/ 862436 h 2290445"/>
              <a:gd name="connsiteX5" fmla="*/ 2099462 w 2919126"/>
              <a:gd name="connsiteY5" fmla="*/ 533253 h 2290445"/>
              <a:gd name="connsiteX6" fmla="*/ 2070202 w 2919126"/>
              <a:gd name="connsiteY6" fmla="*/ 321112 h 2290445"/>
              <a:gd name="connsiteX7" fmla="*/ 2596896 w 2919126"/>
              <a:gd name="connsiteY7" fmla="*/ 37363 h 2290445"/>
              <a:gd name="connsiteX8" fmla="*/ 2824812 w 2919126"/>
              <a:gd name="connsiteY8" fmla="*/ 351916 h 2290445"/>
              <a:gd name="connsiteX9" fmla="*/ 2919094 w 2919126"/>
              <a:gd name="connsiteY9" fmla="*/ 741043 h 2290445"/>
              <a:gd name="connsiteX10" fmla="*/ 2815521 w 2919126"/>
              <a:gd name="connsiteY10" fmla="*/ 911229 h 2290445"/>
              <a:gd name="connsiteX11" fmla="*/ 2779777 w 2919126"/>
              <a:gd name="connsiteY11" fmla="*/ 1228196 h 2290445"/>
              <a:gd name="connsiteX12" fmla="*/ 2757831 w 2919126"/>
              <a:gd name="connsiteY12" fmla="*/ 1463826 h 2290445"/>
              <a:gd name="connsiteX13" fmla="*/ 2538374 w 2919126"/>
              <a:gd name="connsiteY13" fmla="*/ 1734490 h 2290445"/>
              <a:gd name="connsiteX14" fmla="*/ 1799539 w 2919126"/>
              <a:gd name="connsiteY14" fmla="*/ 1580871 h 2290445"/>
              <a:gd name="connsiteX15" fmla="*/ 1477670 w 2919126"/>
              <a:gd name="connsiteY15" fmla="*/ 2100250 h 2290445"/>
              <a:gd name="connsiteX16" fmla="*/ 804672 w 2919126"/>
              <a:gd name="connsiteY16" fmla="*/ 2290445 h 2290445"/>
              <a:gd name="connsiteX17" fmla="*/ 16535 w 2919126"/>
              <a:gd name="connsiteY17" fmla="*/ 2268499 h 2290445"/>
              <a:gd name="connsiteX18" fmla="*/ 0 w 2919126"/>
              <a:gd name="connsiteY18" fmla="*/ 1983205 h 2290445"/>
              <a:gd name="connsiteX19" fmla="*/ 996772 w 2919126"/>
              <a:gd name="connsiteY19" fmla="*/ 878610 h 2290445"/>
              <a:gd name="connsiteX0" fmla="*/ 996772 w 2919447"/>
              <a:gd name="connsiteY0" fmla="*/ 878610 h 2290445"/>
              <a:gd name="connsiteX1" fmla="*/ 1250899 w 2919447"/>
              <a:gd name="connsiteY1" fmla="*/ 833176 h 2290445"/>
              <a:gd name="connsiteX2" fmla="*/ 1411834 w 2919447"/>
              <a:gd name="connsiteY2" fmla="*/ 862436 h 2290445"/>
              <a:gd name="connsiteX3" fmla="*/ 1543507 w 2919447"/>
              <a:gd name="connsiteY3" fmla="*/ 862437 h 2290445"/>
              <a:gd name="connsiteX4" fmla="*/ 1792224 w 2919447"/>
              <a:gd name="connsiteY4" fmla="*/ 862436 h 2290445"/>
              <a:gd name="connsiteX5" fmla="*/ 2099462 w 2919447"/>
              <a:gd name="connsiteY5" fmla="*/ 533253 h 2290445"/>
              <a:gd name="connsiteX6" fmla="*/ 2070202 w 2919447"/>
              <a:gd name="connsiteY6" fmla="*/ 321112 h 2290445"/>
              <a:gd name="connsiteX7" fmla="*/ 2596896 w 2919447"/>
              <a:gd name="connsiteY7" fmla="*/ 37363 h 2290445"/>
              <a:gd name="connsiteX8" fmla="*/ 2824812 w 2919447"/>
              <a:gd name="connsiteY8" fmla="*/ 351916 h 2290445"/>
              <a:gd name="connsiteX9" fmla="*/ 2815086 w 2919447"/>
              <a:gd name="connsiteY9" fmla="*/ 524861 h 2290445"/>
              <a:gd name="connsiteX10" fmla="*/ 2919094 w 2919447"/>
              <a:gd name="connsiteY10" fmla="*/ 741043 h 2290445"/>
              <a:gd name="connsiteX11" fmla="*/ 2815521 w 2919447"/>
              <a:gd name="connsiteY11" fmla="*/ 911229 h 2290445"/>
              <a:gd name="connsiteX12" fmla="*/ 2779777 w 2919447"/>
              <a:gd name="connsiteY12" fmla="*/ 1228196 h 2290445"/>
              <a:gd name="connsiteX13" fmla="*/ 2757831 w 2919447"/>
              <a:gd name="connsiteY13" fmla="*/ 1463826 h 2290445"/>
              <a:gd name="connsiteX14" fmla="*/ 2538374 w 2919447"/>
              <a:gd name="connsiteY14" fmla="*/ 1734490 h 2290445"/>
              <a:gd name="connsiteX15" fmla="*/ 1799539 w 2919447"/>
              <a:gd name="connsiteY15" fmla="*/ 1580871 h 2290445"/>
              <a:gd name="connsiteX16" fmla="*/ 1477670 w 2919447"/>
              <a:gd name="connsiteY16" fmla="*/ 2100250 h 2290445"/>
              <a:gd name="connsiteX17" fmla="*/ 804672 w 2919447"/>
              <a:gd name="connsiteY17" fmla="*/ 2290445 h 2290445"/>
              <a:gd name="connsiteX18" fmla="*/ 16535 w 2919447"/>
              <a:gd name="connsiteY18" fmla="*/ 2268499 h 2290445"/>
              <a:gd name="connsiteX19" fmla="*/ 0 w 2919447"/>
              <a:gd name="connsiteY19" fmla="*/ 1983205 h 2290445"/>
              <a:gd name="connsiteX20" fmla="*/ 996772 w 2919447"/>
              <a:gd name="connsiteY20" fmla="*/ 878610 h 22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9447" h="2290445">
                <a:moveTo>
                  <a:pt x="996772" y="878610"/>
                </a:moveTo>
                <a:cubicBezTo>
                  <a:pt x="1199159" y="913710"/>
                  <a:pt x="1223175" y="826118"/>
                  <a:pt x="1250899" y="833176"/>
                </a:cubicBezTo>
                <a:cubicBezTo>
                  <a:pt x="1278623" y="840234"/>
                  <a:pt x="1356970" y="850244"/>
                  <a:pt x="1411834" y="862436"/>
                </a:cubicBezTo>
                <a:cubicBezTo>
                  <a:pt x="1466698" y="874628"/>
                  <a:pt x="1459382" y="862437"/>
                  <a:pt x="1543507" y="862437"/>
                </a:cubicBezTo>
                <a:cubicBezTo>
                  <a:pt x="1627632" y="862437"/>
                  <a:pt x="1697127" y="897793"/>
                  <a:pt x="1792224" y="862436"/>
                </a:cubicBezTo>
                <a:cubicBezTo>
                  <a:pt x="1928457" y="807315"/>
                  <a:pt x="2053132" y="606405"/>
                  <a:pt x="2099462" y="533253"/>
                </a:cubicBezTo>
                <a:cubicBezTo>
                  <a:pt x="2145792" y="460101"/>
                  <a:pt x="1964132" y="398884"/>
                  <a:pt x="2070202" y="321112"/>
                </a:cubicBezTo>
                <a:cubicBezTo>
                  <a:pt x="2312505" y="188219"/>
                  <a:pt x="2489606" y="52955"/>
                  <a:pt x="2596896" y="37363"/>
                </a:cubicBezTo>
                <a:cubicBezTo>
                  <a:pt x="2951366" y="-76023"/>
                  <a:pt x="2845538" y="80034"/>
                  <a:pt x="2824812" y="351916"/>
                </a:cubicBezTo>
                <a:cubicBezTo>
                  <a:pt x="2868111" y="425284"/>
                  <a:pt x="2799372" y="460006"/>
                  <a:pt x="2815086" y="524861"/>
                </a:cubicBezTo>
                <a:cubicBezTo>
                  <a:pt x="2830800" y="589716"/>
                  <a:pt x="2925955" y="668767"/>
                  <a:pt x="2919094" y="741043"/>
                </a:cubicBezTo>
                <a:cubicBezTo>
                  <a:pt x="2912233" y="813319"/>
                  <a:pt x="2827184" y="830037"/>
                  <a:pt x="2815521" y="911229"/>
                </a:cubicBezTo>
                <a:cubicBezTo>
                  <a:pt x="2817959" y="1053618"/>
                  <a:pt x="2809038" y="1142852"/>
                  <a:pt x="2779777" y="1228196"/>
                </a:cubicBezTo>
                <a:cubicBezTo>
                  <a:pt x="2750516" y="1313540"/>
                  <a:pt x="2811476" y="1375786"/>
                  <a:pt x="2757831" y="1463826"/>
                </a:cubicBezTo>
                <a:cubicBezTo>
                  <a:pt x="2704186" y="1551866"/>
                  <a:pt x="2685897" y="1714983"/>
                  <a:pt x="2538374" y="1734490"/>
                </a:cubicBezTo>
                <a:cubicBezTo>
                  <a:pt x="2390851" y="1753997"/>
                  <a:pt x="1955597" y="1505281"/>
                  <a:pt x="1799539" y="1580871"/>
                </a:cubicBezTo>
                <a:cubicBezTo>
                  <a:pt x="1565453" y="1658900"/>
                  <a:pt x="1692249" y="2034413"/>
                  <a:pt x="1477670" y="2100250"/>
                </a:cubicBezTo>
                <a:cubicBezTo>
                  <a:pt x="1263091" y="2166087"/>
                  <a:pt x="1034783" y="2244116"/>
                  <a:pt x="804672" y="2290445"/>
                </a:cubicBezTo>
                <a:lnTo>
                  <a:pt x="16535" y="2268499"/>
                </a:lnTo>
                <a:cubicBezTo>
                  <a:pt x="15900" y="1992960"/>
                  <a:pt x="635" y="2258744"/>
                  <a:pt x="0" y="1983205"/>
                </a:cubicBezTo>
                <a:cubicBezTo>
                  <a:pt x="554151" y="1595500"/>
                  <a:pt x="874217" y="1178533"/>
                  <a:pt x="996772" y="87861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52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BC5B8E-7FB4-414F-862C-DBD96EFA0AB3}"/>
              </a:ext>
            </a:extLst>
          </p:cNvPr>
          <p:cNvSpPr/>
          <p:nvPr/>
        </p:nvSpPr>
        <p:spPr>
          <a:xfrm>
            <a:off x="306046" y="4018667"/>
            <a:ext cx="1553074" cy="1459198"/>
          </a:xfrm>
          <a:custGeom>
            <a:avLst/>
            <a:gdLst>
              <a:gd name="connsiteX0" fmla="*/ 0 w 1616659"/>
              <a:gd name="connsiteY0" fmla="*/ 0 h 1196668"/>
              <a:gd name="connsiteX1" fmla="*/ 1616659 w 1616659"/>
              <a:gd name="connsiteY1" fmla="*/ 0 h 1196668"/>
              <a:gd name="connsiteX2" fmla="*/ 1616659 w 1616659"/>
              <a:gd name="connsiteY2" fmla="*/ 1196668 h 1196668"/>
              <a:gd name="connsiteX3" fmla="*/ 0 w 1616659"/>
              <a:gd name="connsiteY3" fmla="*/ 1196668 h 1196668"/>
              <a:gd name="connsiteX4" fmla="*/ 0 w 1616659"/>
              <a:gd name="connsiteY4" fmla="*/ 0 h 1196668"/>
              <a:gd name="connsiteX0" fmla="*/ 640080 w 1616659"/>
              <a:gd name="connsiteY0" fmla="*/ 301752 h 1196668"/>
              <a:gd name="connsiteX1" fmla="*/ 1616659 w 1616659"/>
              <a:gd name="connsiteY1" fmla="*/ 0 h 1196668"/>
              <a:gd name="connsiteX2" fmla="*/ 1616659 w 1616659"/>
              <a:gd name="connsiteY2" fmla="*/ 1196668 h 1196668"/>
              <a:gd name="connsiteX3" fmla="*/ 0 w 1616659"/>
              <a:gd name="connsiteY3" fmla="*/ 1196668 h 1196668"/>
              <a:gd name="connsiteX4" fmla="*/ 640080 w 1616659"/>
              <a:gd name="connsiteY4" fmla="*/ 301752 h 1196668"/>
              <a:gd name="connsiteX0" fmla="*/ 640080 w 1616659"/>
              <a:gd name="connsiteY0" fmla="*/ 305199 h 1200115"/>
              <a:gd name="connsiteX1" fmla="*/ 1616659 w 1616659"/>
              <a:gd name="connsiteY1" fmla="*/ 3447 h 1200115"/>
              <a:gd name="connsiteX2" fmla="*/ 1616659 w 1616659"/>
              <a:gd name="connsiteY2" fmla="*/ 1200115 h 1200115"/>
              <a:gd name="connsiteX3" fmla="*/ 0 w 1616659"/>
              <a:gd name="connsiteY3" fmla="*/ 1200115 h 1200115"/>
              <a:gd name="connsiteX4" fmla="*/ 640080 w 1616659"/>
              <a:gd name="connsiteY4" fmla="*/ 305199 h 1200115"/>
              <a:gd name="connsiteX0" fmla="*/ 640080 w 1616659"/>
              <a:gd name="connsiteY0" fmla="*/ 557784 h 1452700"/>
              <a:gd name="connsiteX1" fmla="*/ 1360627 w 1616659"/>
              <a:gd name="connsiteY1" fmla="*/ 0 h 1452700"/>
              <a:gd name="connsiteX2" fmla="*/ 1616659 w 1616659"/>
              <a:gd name="connsiteY2" fmla="*/ 1452700 h 1452700"/>
              <a:gd name="connsiteX3" fmla="*/ 0 w 1616659"/>
              <a:gd name="connsiteY3" fmla="*/ 1452700 h 1452700"/>
              <a:gd name="connsiteX4" fmla="*/ 640080 w 1616659"/>
              <a:gd name="connsiteY4" fmla="*/ 557784 h 1452700"/>
              <a:gd name="connsiteX0" fmla="*/ 640080 w 1616659"/>
              <a:gd name="connsiteY0" fmla="*/ 557784 h 1452700"/>
              <a:gd name="connsiteX1" fmla="*/ 1360627 w 1616659"/>
              <a:gd name="connsiteY1" fmla="*/ 0 h 1452700"/>
              <a:gd name="connsiteX2" fmla="*/ 1616659 w 1616659"/>
              <a:gd name="connsiteY2" fmla="*/ 1452700 h 1452700"/>
              <a:gd name="connsiteX3" fmla="*/ 0 w 1616659"/>
              <a:gd name="connsiteY3" fmla="*/ 1452700 h 1452700"/>
              <a:gd name="connsiteX4" fmla="*/ 640080 w 1616659"/>
              <a:gd name="connsiteY4" fmla="*/ 557784 h 1452700"/>
              <a:gd name="connsiteX0" fmla="*/ 640080 w 1616659"/>
              <a:gd name="connsiteY0" fmla="*/ 557784 h 1452700"/>
              <a:gd name="connsiteX1" fmla="*/ 1360627 w 1616659"/>
              <a:gd name="connsiteY1" fmla="*/ 0 h 1452700"/>
              <a:gd name="connsiteX2" fmla="*/ 1616659 w 1616659"/>
              <a:gd name="connsiteY2" fmla="*/ 1452700 h 1452700"/>
              <a:gd name="connsiteX3" fmla="*/ 0 w 1616659"/>
              <a:gd name="connsiteY3" fmla="*/ 1452700 h 1452700"/>
              <a:gd name="connsiteX4" fmla="*/ 80467 w 1616659"/>
              <a:gd name="connsiteY4" fmla="*/ 888798 h 1452700"/>
              <a:gd name="connsiteX5" fmla="*/ 640080 w 1616659"/>
              <a:gd name="connsiteY5" fmla="*/ 557784 h 1452700"/>
              <a:gd name="connsiteX0" fmla="*/ 578925 w 1555504"/>
              <a:gd name="connsiteY0" fmla="*/ 557784 h 1452700"/>
              <a:gd name="connsiteX1" fmla="*/ 1299472 w 1555504"/>
              <a:gd name="connsiteY1" fmla="*/ 0 h 1452700"/>
              <a:gd name="connsiteX2" fmla="*/ 1555504 w 1555504"/>
              <a:gd name="connsiteY2" fmla="*/ 1452700 h 1452700"/>
              <a:gd name="connsiteX3" fmla="*/ 194877 w 1555504"/>
              <a:gd name="connsiteY3" fmla="*/ 1379548 h 1452700"/>
              <a:gd name="connsiteX4" fmla="*/ 19312 w 1555504"/>
              <a:gd name="connsiteY4" fmla="*/ 888798 h 1452700"/>
              <a:gd name="connsiteX5" fmla="*/ 578925 w 1555504"/>
              <a:gd name="connsiteY5" fmla="*/ 557784 h 1452700"/>
              <a:gd name="connsiteX0" fmla="*/ 578925 w 1555504"/>
              <a:gd name="connsiteY0" fmla="*/ 557784 h 1452700"/>
              <a:gd name="connsiteX1" fmla="*/ 1299472 w 1555504"/>
              <a:gd name="connsiteY1" fmla="*/ 0 h 1452700"/>
              <a:gd name="connsiteX2" fmla="*/ 1555504 w 1555504"/>
              <a:gd name="connsiteY2" fmla="*/ 1452700 h 1452700"/>
              <a:gd name="connsiteX3" fmla="*/ 194877 w 1555504"/>
              <a:gd name="connsiteY3" fmla="*/ 1379548 h 1452700"/>
              <a:gd name="connsiteX4" fmla="*/ 19312 w 1555504"/>
              <a:gd name="connsiteY4" fmla="*/ 888798 h 1452700"/>
              <a:gd name="connsiteX5" fmla="*/ 578925 w 1555504"/>
              <a:gd name="connsiteY5" fmla="*/ 557784 h 1452700"/>
              <a:gd name="connsiteX0" fmla="*/ 578925 w 1390912"/>
              <a:gd name="connsiteY0" fmla="*/ 557784 h 1379548"/>
              <a:gd name="connsiteX1" fmla="*/ 1299472 w 1390912"/>
              <a:gd name="connsiteY1" fmla="*/ 0 h 1379548"/>
              <a:gd name="connsiteX2" fmla="*/ 1390912 w 1390912"/>
              <a:gd name="connsiteY2" fmla="*/ 1352116 h 1379548"/>
              <a:gd name="connsiteX3" fmla="*/ 194877 w 1390912"/>
              <a:gd name="connsiteY3" fmla="*/ 1379548 h 1379548"/>
              <a:gd name="connsiteX4" fmla="*/ 19312 w 1390912"/>
              <a:gd name="connsiteY4" fmla="*/ 888798 h 1379548"/>
              <a:gd name="connsiteX5" fmla="*/ 578925 w 1390912"/>
              <a:gd name="connsiteY5" fmla="*/ 557784 h 1379548"/>
              <a:gd name="connsiteX0" fmla="*/ 578925 w 1546371"/>
              <a:gd name="connsiteY0" fmla="*/ 557784 h 1379548"/>
              <a:gd name="connsiteX1" fmla="*/ 1299472 w 1546371"/>
              <a:gd name="connsiteY1" fmla="*/ 0 h 1379548"/>
              <a:gd name="connsiteX2" fmla="*/ 1390912 w 1546371"/>
              <a:gd name="connsiteY2" fmla="*/ 1352116 h 1379548"/>
              <a:gd name="connsiteX3" fmla="*/ 194877 w 1546371"/>
              <a:gd name="connsiteY3" fmla="*/ 1379548 h 1379548"/>
              <a:gd name="connsiteX4" fmla="*/ 19312 w 1546371"/>
              <a:gd name="connsiteY4" fmla="*/ 888798 h 1379548"/>
              <a:gd name="connsiteX5" fmla="*/ 578925 w 1546371"/>
              <a:gd name="connsiteY5" fmla="*/ 557784 h 1379548"/>
              <a:gd name="connsiteX0" fmla="*/ 578925 w 1483398"/>
              <a:gd name="connsiteY0" fmla="*/ 557820 h 1379584"/>
              <a:gd name="connsiteX1" fmla="*/ 1299472 w 1483398"/>
              <a:gd name="connsiteY1" fmla="*/ 36 h 1379584"/>
              <a:gd name="connsiteX2" fmla="*/ 1363479 w 1483398"/>
              <a:gd name="connsiteY2" fmla="*/ 596226 h 1379584"/>
              <a:gd name="connsiteX3" fmla="*/ 1390912 w 1483398"/>
              <a:gd name="connsiteY3" fmla="*/ 1352152 h 1379584"/>
              <a:gd name="connsiteX4" fmla="*/ 194877 w 1483398"/>
              <a:gd name="connsiteY4" fmla="*/ 1379584 h 1379584"/>
              <a:gd name="connsiteX5" fmla="*/ 19312 w 1483398"/>
              <a:gd name="connsiteY5" fmla="*/ 888834 h 1379584"/>
              <a:gd name="connsiteX6" fmla="*/ 578925 w 1483398"/>
              <a:gd name="connsiteY6" fmla="*/ 557820 h 1379584"/>
              <a:gd name="connsiteX0" fmla="*/ 578925 w 1516035"/>
              <a:gd name="connsiteY0" fmla="*/ 557820 h 1379584"/>
              <a:gd name="connsiteX1" fmla="*/ 1299472 w 1516035"/>
              <a:gd name="connsiteY1" fmla="*/ 36 h 1379584"/>
              <a:gd name="connsiteX2" fmla="*/ 1363479 w 1516035"/>
              <a:gd name="connsiteY2" fmla="*/ 596226 h 1379584"/>
              <a:gd name="connsiteX3" fmla="*/ 1390912 w 1516035"/>
              <a:gd name="connsiteY3" fmla="*/ 1352152 h 1379584"/>
              <a:gd name="connsiteX4" fmla="*/ 194877 w 1516035"/>
              <a:gd name="connsiteY4" fmla="*/ 1379584 h 1379584"/>
              <a:gd name="connsiteX5" fmla="*/ 19312 w 1516035"/>
              <a:gd name="connsiteY5" fmla="*/ 888834 h 1379584"/>
              <a:gd name="connsiteX6" fmla="*/ 578925 w 1516035"/>
              <a:gd name="connsiteY6" fmla="*/ 557820 h 1379584"/>
              <a:gd name="connsiteX0" fmla="*/ 578925 w 1516035"/>
              <a:gd name="connsiteY0" fmla="*/ 557820 h 1379584"/>
              <a:gd name="connsiteX1" fmla="*/ 1299472 w 1516035"/>
              <a:gd name="connsiteY1" fmla="*/ 36 h 1379584"/>
              <a:gd name="connsiteX2" fmla="*/ 1363479 w 1516035"/>
              <a:gd name="connsiteY2" fmla="*/ 596226 h 1379584"/>
              <a:gd name="connsiteX3" fmla="*/ 1390912 w 1516035"/>
              <a:gd name="connsiteY3" fmla="*/ 1352152 h 1379584"/>
              <a:gd name="connsiteX4" fmla="*/ 194877 w 1516035"/>
              <a:gd name="connsiteY4" fmla="*/ 1379584 h 1379584"/>
              <a:gd name="connsiteX5" fmla="*/ 19312 w 1516035"/>
              <a:gd name="connsiteY5" fmla="*/ 888834 h 1379584"/>
              <a:gd name="connsiteX6" fmla="*/ 578925 w 1516035"/>
              <a:gd name="connsiteY6" fmla="*/ 557820 h 1379584"/>
              <a:gd name="connsiteX0" fmla="*/ 578925 w 1535155"/>
              <a:gd name="connsiteY0" fmla="*/ 557810 h 1379574"/>
              <a:gd name="connsiteX1" fmla="*/ 1299472 w 1535155"/>
              <a:gd name="connsiteY1" fmla="*/ 26 h 1379574"/>
              <a:gd name="connsiteX2" fmla="*/ 1409199 w 1535155"/>
              <a:gd name="connsiteY2" fmla="*/ 760808 h 1379574"/>
              <a:gd name="connsiteX3" fmla="*/ 1390912 w 1535155"/>
              <a:gd name="connsiteY3" fmla="*/ 1352142 h 1379574"/>
              <a:gd name="connsiteX4" fmla="*/ 194877 w 1535155"/>
              <a:gd name="connsiteY4" fmla="*/ 1379574 h 1379574"/>
              <a:gd name="connsiteX5" fmla="*/ 19312 w 1535155"/>
              <a:gd name="connsiteY5" fmla="*/ 888824 h 1379574"/>
              <a:gd name="connsiteX6" fmla="*/ 578925 w 1535155"/>
              <a:gd name="connsiteY6" fmla="*/ 557810 h 1379574"/>
              <a:gd name="connsiteX0" fmla="*/ 578925 w 1535155"/>
              <a:gd name="connsiteY0" fmla="*/ 569791 h 1391555"/>
              <a:gd name="connsiteX1" fmla="*/ 1299472 w 1535155"/>
              <a:gd name="connsiteY1" fmla="*/ 12007 h 1391555"/>
              <a:gd name="connsiteX2" fmla="*/ 1336047 w 1535155"/>
              <a:gd name="connsiteY2" fmla="*/ 251581 h 1391555"/>
              <a:gd name="connsiteX3" fmla="*/ 1409199 w 1535155"/>
              <a:gd name="connsiteY3" fmla="*/ 772789 h 1391555"/>
              <a:gd name="connsiteX4" fmla="*/ 1390912 w 1535155"/>
              <a:gd name="connsiteY4" fmla="*/ 1364123 h 1391555"/>
              <a:gd name="connsiteX5" fmla="*/ 194877 w 1535155"/>
              <a:gd name="connsiteY5" fmla="*/ 1391555 h 1391555"/>
              <a:gd name="connsiteX6" fmla="*/ 19312 w 1535155"/>
              <a:gd name="connsiteY6" fmla="*/ 900805 h 1391555"/>
              <a:gd name="connsiteX7" fmla="*/ 578925 w 1535155"/>
              <a:gd name="connsiteY7" fmla="*/ 569791 h 1391555"/>
              <a:gd name="connsiteX0" fmla="*/ 578925 w 1535155"/>
              <a:gd name="connsiteY0" fmla="*/ 569791 h 1460250"/>
              <a:gd name="connsiteX1" fmla="*/ 1299472 w 1535155"/>
              <a:gd name="connsiteY1" fmla="*/ 12007 h 1460250"/>
              <a:gd name="connsiteX2" fmla="*/ 1336047 w 1535155"/>
              <a:gd name="connsiteY2" fmla="*/ 251581 h 1460250"/>
              <a:gd name="connsiteX3" fmla="*/ 1409199 w 1535155"/>
              <a:gd name="connsiteY3" fmla="*/ 772789 h 1460250"/>
              <a:gd name="connsiteX4" fmla="*/ 1390912 w 1535155"/>
              <a:gd name="connsiteY4" fmla="*/ 1364123 h 1460250"/>
              <a:gd name="connsiteX5" fmla="*/ 1162311 w 1535155"/>
              <a:gd name="connsiteY5" fmla="*/ 1458590 h 1460250"/>
              <a:gd name="connsiteX6" fmla="*/ 194877 w 1535155"/>
              <a:gd name="connsiteY6" fmla="*/ 1391555 h 1460250"/>
              <a:gd name="connsiteX7" fmla="*/ 19312 w 1535155"/>
              <a:gd name="connsiteY7" fmla="*/ 900805 h 1460250"/>
              <a:gd name="connsiteX8" fmla="*/ 578925 w 1535155"/>
              <a:gd name="connsiteY8" fmla="*/ 569791 h 1460250"/>
              <a:gd name="connsiteX0" fmla="*/ 578925 w 1535155"/>
              <a:gd name="connsiteY0" fmla="*/ 569791 h 1459198"/>
              <a:gd name="connsiteX1" fmla="*/ 1299472 w 1535155"/>
              <a:gd name="connsiteY1" fmla="*/ 12007 h 1459198"/>
              <a:gd name="connsiteX2" fmla="*/ 1336047 w 1535155"/>
              <a:gd name="connsiteY2" fmla="*/ 251581 h 1459198"/>
              <a:gd name="connsiteX3" fmla="*/ 1409199 w 1535155"/>
              <a:gd name="connsiteY3" fmla="*/ 772789 h 1459198"/>
              <a:gd name="connsiteX4" fmla="*/ 1390912 w 1535155"/>
              <a:gd name="connsiteY4" fmla="*/ 1364123 h 1459198"/>
              <a:gd name="connsiteX5" fmla="*/ 1162311 w 1535155"/>
              <a:gd name="connsiteY5" fmla="*/ 1458590 h 1459198"/>
              <a:gd name="connsiteX6" fmla="*/ 613671 w 1535155"/>
              <a:gd name="connsiteY6" fmla="*/ 1312285 h 1459198"/>
              <a:gd name="connsiteX7" fmla="*/ 194877 w 1535155"/>
              <a:gd name="connsiteY7" fmla="*/ 1391555 h 1459198"/>
              <a:gd name="connsiteX8" fmla="*/ 19312 w 1535155"/>
              <a:gd name="connsiteY8" fmla="*/ 900805 h 1459198"/>
              <a:gd name="connsiteX9" fmla="*/ 578925 w 1535155"/>
              <a:gd name="connsiteY9" fmla="*/ 569791 h 1459198"/>
              <a:gd name="connsiteX0" fmla="*/ 577497 w 1533727"/>
              <a:gd name="connsiteY0" fmla="*/ 569791 h 1459198"/>
              <a:gd name="connsiteX1" fmla="*/ 1298044 w 1533727"/>
              <a:gd name="connsiteY1" fmla="*/ 12007 h 1459198"/>
              <a:gd name="connsiteX2" fmla="*/ 1334619 w 1533727"/>
              <a:gd name="connsiteY2" fmla="*/ 251581 h 1459198"/>
              <a:gd name="connsiteX3" fmla="*/ 1407771 w 1533727"/>
              <a:gd name="connsiteY3" fmla="*/ 772789 h 1459198"/>
              <a:gd name="connsiteX4" fmla="*/ 1389484 w 1533727"/>
              <a:gd name="connsiteY4" fmla="*/ 1364123 h 1459198"/>
              <a:gd name="connsiteX5" fmla="*/ 1160883 w 1533727"/>
              <a:gd name="connsiteY5" fmla="*/ 1458590 h 1459198"/>
              <a:gd name="connsiteX6" fmla="*/ 612243 w 1533727"/>
              <a:gd name="connsiteY6" fmla="*/ 1312285 h 1459198"/>
              <a:gd name="connsiteX7" fmla="*/ 230025 w 1533727"/>
              <a:gd name="connsiteY7" fmla="*/ 1226963 h 1459198"/>
              <a:gd name="connsiteX8" fmla="*/ 17884 w 1533727"/>
              <a:gd name="connsiteY8" fmla="*/ 900805 h 1459198"/>
              <a:gd name="connsiteX9" fmla="*/ 577497 w 1533727"/>
              <a:gd name="connsiteY9" fmla="*/ 569791 h 1459198"/>
              <a:gd name="connsiteX0" fmla="*/ 619328 w 1575558"/>
              <a:gd name="connsiteY0" fmla="*/ 569791 h 1459198"/>
              <a:gd name="connsiteX1" fmla="*/ 1339875 w 1575558"/>
              <a:gd name="connsiteY1" fmla="*/ 12007 h 1459198"/>
              <a:gd name="connsiteX2" fmla="*/ 1376450 w 1575558"/>
              <a:gd name="connsiteY2" fmla="*/ 251581 h 1459198"/>
              <a:gd name="connsiteX3" fmla="*/ 1449602 w 1575558"/>
              <a:gd name="connsiteY3" fmla="*/ 772789 h 1459198"/>
              <a:gd name="connsiteX4" fmla="*/ 1431315 w 1575558"/>
              <a:gd name="connsiteY4" fmla="*/ 1364123 h 1459198"/>
              <a:gd name="connsiteX5" fmla="*/ 1202714 w 1575558"/>
              <a:gd name="connsiteY5" fmla="*/ 1458590 h 1459198"/>
              <a:gd name="connsiteX6" fmla="*/ 654074 w 1575558"/>
              <a:gd name="connsiteY6" fmla="*/ 1312285 h 1459198"/>
              <a:gd name="connsiteX7" fmla="*/ 271856 w 1575558"/>
              <a:gd name="connsiteY7" fmla="*/ 1226963 h 1459198"/>
              <a:gd name="connsiteX8" fmla="*/ 23138 w 1575558"/>
              <a:gd name="connsiteY8" fmla="*/ 1184269 h 1459198"/>
              <a:gd name="connsiteX9" fmla="*/ 59715 w 1575558"/>
              <a:gd name="connsiteY9" fmla="*/ 900805 h 1459198"/>
              <a:gd name="connsiteX10" fmla="*/ 619328 w 1575558"/>
              <a:gd name="connsiteY10" fmla="*/ 569791 h 1459198"/>
              <a:gd name="connsiteX0" fmla="*/ 619328 w 1553074"/>
              <a:gd name="connsiteY0" fmla="*/ 569791 h 1459198"/>
              <a:gd name="connsiteX1" fmla="*/ 1339875 w 1553074"/>
              <a:gd name="connsiteY1" fmla="*/ 12007 h 1459198"/>
              <a:gd name="connsiteX2" fmla="*/ 1376450 w 1553074"/>
              <a:gd name="connsiteY2" fmla="*/ 251581 h 1459198"/>
              <a:gd name="connsiteX3" fmla="*/ 1394738 w 1553074"/>
              <a:gd name="connsiteY3" fmla="*/ 791077 h 1459198"/>
              <a:gd name="connsiteX4" fmla="*/ 1431315 w 1553074"/>
              <a:gd name="connsiteY4" fmla="*/ 1364123 h 1459198"/>
              <a:gd name="connsiteX5" fmla="*/ 1202714 w 1553074"/>
              <a:gd name="connsiteY5" fmla="*/ 1458590 h 1459198"/>
              <a:gd name="connsiteX6" fmla="*/ 654074 w 1553074"/>
              <a:gd name="connsiteY6" fmla="*/ 1312285 h 1459198"/>
              <a:gd name="connsiteX7" fmla="*/ 271856 w 1553074"/>
              <a:gd name="connsiteY7" fmla="*/ 1226963 h 1459198"/>
              <a:gd name="connsiteX8" fmla="*/ 23138 w 1553074"/>
              <a:gd name="connsiteY8" fmla="*/ 1184269 h 1459198"/>
              <a:gd name="connsiteX9" fmla="*/ 59715 w 1553074"/>
              <a:gd name="connsiteY9" fmla="*/ 900805 h 1459198"/>
              <a:gd name="connsiteX10" fmla="*/ 619328 w 1553074"/>
              <a:gd name="connsiteY10" fmla="*/ 569791 h 145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3074" h="1459198">
                <a:moveTo>
                  <a:pt x="619328" y="569791"/>
                </a:moveTo>
                <a:cubicBezTo>
                  <a:pt x="1109446" y="57727"/>
                  <a:pt x="1014349" y="112591"/>
                  <a:pt x="1339875" y="12007"/>
                </a:cubicBezTo>
                <a:cubicBezTo>
                  <a:pt x="1476730" y="-47124"/>
                  <a:pt x="1358162" y="124784"/>
                  <a:pt x="1376450" y="251581"/>
                </a:cubicBezTo>
                <a:cubicBezTo>
                  <a:pt x="1394738" y="378378"/>
                  <a:pt x="1396262" y="599557"/>
                  <a:pt x="1394738" y="791077"/>
                </a:cubicBezTo>
                <a:cubicBezTo>
                  <a:pt x="1537994" y="1016430"/>
                  <a:pt x="1647418" y="1222895"/>
                  <a:pt x="1431315" y="1364123"/>
                </a:cubicBezTo>
                <a:cubicBezTo>
                  <a:pt x="1374927" y="1457087"/>
                  <a:pt x="1402053" y="1454018"/>
                  <a:pt x="1202714" y="1458590"/>
                </a:cubicBezTo>
                <a:cubicBezTo>
                  <a:pt x="1077746" y="1469762"/>
                  <a:pt x="815313" y="1323458"/>
                  <a:pt x="654074" y="1312285"/>
                </a:cubicBezTo>
                <a:cubicBezTo>
                  <a:pt x="492835" y="1301112"/>
                  <a:pt x="349580" y="1265063"/>
                  <a:pt x="271856" y="1226963"/>
                </a:cubicBezTo>
                <a:cubicBezTo>
                  <a:pt x="194132" y="1188863"/>
                  <a:pt x="58495" y="1238629"/>
                  <a:pt x="23138" y="1184269"/>
                </a:cubicBezTo>
                <a:cubicBezTo>
                  <a:pt x="-12219" y="1129909"/>
                  <a:pt x="-12218" y="986454"/>
                  <a:pt x="59715" y="900805"/>
                </a:cubicBezTo>
                <a:lnTo>
                  <a:pt x="619328" y="569791"/>
                </a:lnTo>
                <a:close/>
              </a:path>
            </a:pathLst>
          </a:custGeom>
          <a:solidFill>
            <a:srgbClr val="FFC000">
              <a:alpha val="31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D6453-45EA-43FE-9D90-1A6A465814E1}"/>
              </a:ext>
            </a:extLst>
          </p:cNvPr>
          <p:cNvSpPr/>
          <p:nvPr/>
        </p:nvSpPr>
        <p:spPr>
          <a:xfrm>
            <a:off x="3120783" y="5168750"/>
            <a:ext cx="489538" cy="408829"/>
          </a:xfrm>
          <a:custGeom>
            <a:avLst/>
            <a:gdLst>
              <a:gd name="connsiteX0" fmla="*/ 0 w 605286"/>
              <a:gd name="connsiteY0" fmla="*/ 0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0 w 605286"/>
              <a:gd name="connsiteY4" fmla="*/ 0 h 429768"/>
              <a:gd name="connsiteX0" fmla="*/ 127322 w 605286"/>
              <a:gd name="connsiteY0" fmla="*/ 69448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127322 w 605286"/>
              <a:gd name="connsiteY4" fmla="*/ 69448 h 429768"/>
              <a:gd name="connsiteX0" fmla="*/ 23149 w 501113"/>
              <a:gd name="connsiteY0" fmla="*/ 69448 h 429768"/>
              <a:gd name="connsiteX1" fmla="*/ 501113 w 501113"/>
              <a:gd name="connsiteY1" fmla="*/ 0 h 429768"/>
              <a:gd name="connsiteX2" fmla="*/ 501113 w 501113"/>
              <a:gd name="connsiteY2" fmla="*/ 429768 h 429768"/>
              <a:gd name="connsiteX3" fmla="*/ 0 w 501113"/>
              <a:gd name="connsiteY3" fmla="*/ 250361 h 429768"/>
              <a:gd name="connsiteX4" fmla="*/ 23149 w 501113"/>
              <a:gd name="connsiteY4" fmla="*/ 69448 h 429768"/>
              <a:gd name="connsiteX0" fmla="*/ 23149 w 501113"/>
              <a:gd name="connsiteY0" fmla="*/ 69448 h 449727"/>
              <a:gd name="connsiteX1" fmla="*/ 501113 w 501113"/>
              <a:gd name="connsiteY1" fmla="*/ 0 h 449727"/>
              <a:gd name="connsiteX2" fmla="*/ 501113 w 501113"/>
              <a:gd name="connsiteY2" fmla="*/ 429768 h 449727"/>
              <a:gd name="connsiteX3" fmla="*/ 248322 w 501113"/>
              <a:gd name="connsiteY3" fmla="*/ 443426 h 449727"/>
              <a:gd name="connsiteX4" fmla="*/ 0 w 501113"/>
              <a:gd name="connsiteY4" fmla="*/ 250361 h 449727"/>
              <a:gd name="connsiteX5" fmla="*/ 23149 w 501113"/>
              <a:gd name="connsiteY5" fmla="*/ 69448 h 449727"/>
              <a:gd name="connsiteX0" fmla="*/ 23149 w 501113"/>
              <a:gd name="connsiteY0" fmla="*/ 69448 h 447110"/>
              <a:gd name="connsiteX1" fmla="*/ 501113 w 501113"/>
              <a:gd name="connsiteY1" fmla="*/ 0 h 447110"/>
              <a:gd name="connsiteX2" fmla="*/ 443240 w 501113"/>
              <a:gd name="connsiteY2" fmla="*/ 371894 h 447110"/>
              <a:gd name="connsiteX3" fmla="*/ 248322 w 501113"/>
              <a:gd name="connsiteY3" fmla="*/ 443426 h 447110"/>
              <a:gd name="connsiteX4" fmla="*/ 0 w 501113"/>
              <a:gd name="connsiteY4" fmla="*/ 250361 h 447110"/>
              <a:gd name="connsiteX5" fmla="*/ 23149 w 501113"/>
              <a:gd name="connsiteY5" fmla="*/ 69448 h 447110"/>
              <a:gd name="connsiteX0" fmla="*/ 23149 w 489538"/>
              <a:gd name="connsiteY0" fmla="*/ 0 h 377662"/>
              <a:gd name="connsiteX1" fmla="*/ 489538 w 489538"/>
              <a:gd name="connsiteY1" fmla="*/ 17362 h 377662"/>
              <a:gd name="connsiteX2" fmla="*/ 443240 w 489538"/>
              <a:gd name="connsiteY2" fmla="*/ 302446 h 377662"/>
              <a:gd name="connsiteX3" fmla="*/ 248322 w 489538"/>
              <a:gd name="connsiteY3" fmla="*/ 373978 h 377662"/>
              <a:gd name="connsiteX4" fmla="*/ 0 w 489538"/>
              <a:gd name="connsiteY4" fmla="*/ 180913 h 377662"/>
              <a:gd name="connsiteX5" fmla="*/ 23149 w 489538"/>
              <a:gd name="connsiteY5" fmla="*/ 0 h 377662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489538 w 489538"/>
              <a:gd name="connsiteY2" fmla="*/ 48529 h 408829"/>
              <a:gd name="connsiteX3" fmla="*/ 443240 w 489538"/>
              <a:gd name="connsiteY3" fmla="*/ 333613 h 408829"/>
              <a:gd name="connsiteX4" fmla="*/ 248322 w 489538"/>
              <a:gd name="connsiteY4" fmla="*/ 405145 h 408829"/>
              <a:gd name="connsiteX5" fmla="*/ 0 w 489538"/>
              <a:gd name="connsiteY5" fmla="*/ 212080 h 408829"/>
              <a:gd name="connsiteX6" fmla="*/ 23149 w 489538"/>
              <a:gd name="connsiteY6" fmla="*/ 31167 h 408829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364069 w 489538"/>
              <a:gd name="connsiteY2" fmla="*/ 63693 h 408829"/>
              <a:gd name="connsiteX3" fmla="*/ 489538 w 489538"/>
              <a:gd name="connsiteY3" fmla="*/ 48529 h 408829"/>
              <a:gd name="connsiteX4" fmla="*/ 443240 w 489538"/>
              <a:gd name="connsiteY4" fmla="*/ 333613 h 408829"/>
              <a:gd name="connsiteX5" fmla="*/ 248322 w 489538"/>
              <a:gd name="connsiteY5" fmla="*/ 405145 h 408829"/>
              <a:gd name="connsiteX6" fmla="*/ 0 w 489538"/>
              <a:gd name="connsiteY6" fmla="*/ 212080 h 408829"/>
              <a:gd name="connsiteX7" fmla="*/ 23149 w 489538"/>
              <a:gd name="connsiteY7" fmla="*/ 31167 h 40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538" h="408829">
                <a:moveTo>
                  <a:pt x="23149" y="31167"/>
                </a:moveTo>
                <a:cubicBezTo>
                  <a:pt x="86632" y="32363"/>
                  <a:pt x="138540" y="-1165"/>
                  <a:pt x="202023" y="31"/>
                </a:cubicBezTo>
                <a:cubicBezTo>
                  <a:pt x="259896" y="9677"/>
                  <a:pt x="306196" y="54047"/>
                  <a:pt x="364069" y="63693"/>
                </a:cubicBezTo>
                <a:lnTo>
                  <a:pt x="489538" y="48529"/>
                </a:lnTo>
                <a:lnTo>
                  <a:pt x="443240" y="333613"/>
                </a:lnTo>
                <a:cubicBezTo>
                  <a:pt x="366693" y="307300"/>
                  <a:pt x="324869" y="431458"/>
                  <a:pt x="248322" y="405145"/>
                </a:cubicBezTo>
                <a:lnTo>
                  <a:pt x="0" y="212080"/>
                </a:lnTo>
                <a:lnTo>
                  <a:pt x="23149" y="3116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CBCBBB-16C2-4B21-BEEA-A011D8827B0B}"/>
              </a:ext>
            </a:extLst>
          </p:cNvPr>
          <p:cNvSpPr/>
          <p:nvPr/>
        </p:nvSpPr>
        <p:spPr>
          <a:xfrm>
            <a:off x="2233914" y="3454200"/>
            <a:ext cx="539792" cy="757326"/>
          </a:xfrm>
          <a:custGeom>
            <a:avLst/>
            <a:gdLst>
              <a:gd name="connsiteX0" fmla="*/ 0 w 497712"/>
              <a:gd name="connsiteY0" fmla="*/ 0 h 816960"/>
              <a:gd name="connsiteX1" fmla="*/ 497712 w 497712"/>
              <a:gd name="connsiteY1" fmla="*/ 0 h 816960"/>
              <a:gd name="connsiteX2" fmla="*/ 497712 w 497712"/>
              <a:gd name="connsiteY2" fmla="*/ 816960 h 816960"/>
              <a:gd name="connsiteX3" fmla="*/ 0 w 497712"/>
              <a:gd name="connsiteY3" fmla="*/ 816960 h 816960"/>
              <a:gd name="connsiteX4" fmla="*/ 0 w 497712"/>
              <a:gd name="connsiteY4" fmla="*/ 0 h 816960"/>
              <a:gd name="connsiteX0" fmla="*/ 0 w 497712"/>
              <a:gd name="connsiteY0" fmla="*/ 0 h 816960"/>
              <a:gd name="connsiteX1" fmla="*/ 266219 w 497712"/>
              <a:gd name="connsiteY1" fmla="*/ 156258 h 816960"/>
              <a:gd name="connsiteX2" fmla="*/ 497712 w 497712"/>
              <a:gd name="connsiteY2" fmla="*/ 816960 h 816960"/>
              <a:gd name="connsiteX3" fmla="*/ 0 w 497712"/>
              <a:gd name="connsiteY3" fmla="*/ 816960 h 816960"/>
              <a:gd name="connsiteX4" fmla="*/ 0 w 497712"/>
              <a:gd name="connsiteY4" fmla="*/ 0 h 816960"/>
              <a:gd name="connsiteX0" fmla="*/ 0 w 497712"/>
              <a:gd name="connsiteY0" fmla="*/ 0 h 816960"/>
              <a:gd name="connsiteX1" fmla="*/ 266219 w 497712"/>
              <a:gd name="connsiteY1" fmla="*/ 156258 h 816960"/>
              <a:gd name="connsiteX2" fmla="*/ 497712 w 497712"/>
              <a:gd name="connsiteY2" fmla="*/ 816960 h 816960"/>
              <a:gd name="connsiteX3" fmla="*/ 0 w 497712"/>
              <a:gd name="connsiteY3" fmla="*/ 816960 h 816960"/>
              <a:gd name="connsiteX4" fmla="*/ 0 w 497712"/>
              <a:gd name="connsiteY4" fmla="*/ 0 h 816960"/>
              <a:gd name="connsiteX0" fmla="*/ 0 w 497712"/>
              <a:gd name="connsiteY0" fmla="*/ 0 h 816960"/>
              <a:gd name="connsiteX1" fmla="*/ 266219 w 497712"/>
              <a:gd name="connsiteY1" fmla="*/ 156258 h 816960"/>
              <a:gd name="connsiteX2" fmla="*/ 497712 w 497712"/>
              <a:gd name="connsiteY2" fmla="*/ 816960 h 816960"/>
              <a:gd name="connsiteX3" fmla="*/ 0 w 497712"/>
              <a:gd name="connsiteY3" fmla="*/ 816960 h 816960"/>
              <a:gd name="connsiteX4" fmla="*/ 0 w 497712"/>
              <a:gd name="connsiteY4" fmla="*/ 0 h 816960"/>
              <a:gd name="connsiteX0" fmla="*/ 0 w 526648"/>
              <a:gd name="connsiteY0" fmla="*/ 0 h 816960"/>
              <a:gd name="connsiteX1" fmla="*/ 266219 w 526648"/>
              <a:gd name="connsiteY1" fmla="*/ 156258 h 816960"/>
              <a:gd name="connsiteX2" fmla="*/ 526648 w 526648"/>
              <a:gd name="connsiteY2" fmla="*/ 348185 h 816960"/>
              <a:gd name="connsiteX3" fmla="*/ 0 w 526648"/>
              <a:gd name="connsiteY3" fmla="*/ 816960 h 816960"/>
              <a:gd name="connsiteX4" fmla="*/ 0 w 526648"/>
              <a:gd name="connsiteY4" fmla="*/ 0 h 816960"/>
              <a:gd name="connsiteX0" fmla="*/ 0 w 526648"/>
              <a:gd name="connsiteY0" fmla="*/ 0 h 816960"/>
              <a:gd name="connsiteX1" fmla="*/ 266219 w 526648"/>
              <a:gd name="connsiteY1" fmla="*/ 156258 h 816960"/>
              <a:gd name="connsiteX2" fmla="*/ 526648 w 526648"/>
              <a:gd name="connsiteY2" fmla="*/ 348185 h 816960"/>
              <a:gd name="connsiteX3" fmla="*/ 0 w 526648"/>
              <a:gd name="connsiteY3" fmla="*/ 816960 h 816960"/>
              <a:gd name="connsiteX4" fmla="*/ 0 w 526648"/>
              <a:gd name="connsiteY4" fmla="*/ 0 h 816960"/>
              <a:gd name="connsiteX0" fmla="*/ 0 w 526648"/>
              <a:gd name="connsiteY0" fmla="*/ 0 h 864516"/>
              <a:gd name="connsiteX1" fmla="*/ 266219 w 526648"/>
              <a:gd name="connsiteY1" fmla="*/ 156258 h 864516"/>
              <a:gd name="connsiteX2" fmla="*/ 526648 w 526648"/>
              <a:gd name="connsiteY2" fmla="*/ 348185 h 864516"/>
              <a:gd name="connsiteX3" fmla="*/ 381965 w 526648"/>
              <a:gd name="connsiteY3" fmla="*/ 730048 h 864516"/>
              <a:gd name="connsiteX4" fmla="*/ 0 w 526648"/>
              <a:gd name="connsiteY4" fmla="*/ 816960 h 864516"/>
              <a:gd name="connsiteX5" fmla="*/ 0 w 526648"/>
              <a:gd name="connsiteY5" fmla="*/ 0 h 864516"/>
              <a:gd name="connsiteX0" fmla="*/ 0 w 526648"/>
              <a:gd name="connsiteY0" fmla="*/ 0 h 814390"/>
              <a:gd name="connsiteX1" fmla="*/ 266219 w 526648"/>
              <a:gd name="connsiteY1" fmla="*/ 156258 h 814390"/>
              <a:gd name="connsiteX2" fmla="*/ 526648 w 526648"/>
              <a:gd name="connsiteY2" fmla="*/ 348185 h 814390"/>
              <a:gd name="connsiteX3" fmla="*/ 381965 w 526648"/>
              <a:gd name="connsiteY3" fmla="*/ 730048 h 814390"/>
              <a:gd name="connsiteX4" fmla="*/ 150471 w 526648"/>
              <a:gd name="connsiteY4" fmla="*/ 747511 h 814390"/>
              <a:gd name="connsiteX5" fmla="*/ 0 w 526648"/>
              <a:gd name="connsiteY5" fmla="*/ 0 h 814390"/>
              <a:gd name="connsiteX0" fmla="*/ 0 w 534005"/>
              <a:gd name="connsiteY0" fmla="*/ 0 h 803657"/>
              <a:gd name="connsiteX1" fmla="*/ 266219 w 534005"/>
              <a:gd name="connsiteY1" fmla="*/ 156258 h 803657"/>
              <a:gd name="connsiteX2" fmla="*/ 526648 w 534005"/>
              <a:gd name="connsiteY2" fmla="*/ 348185 h 803657"/>
              <a:gd name="connsiteX3" fmla="*/ 422476 w 534005"/>
              <a:gd name="connsiteY3" fmla="*/ 400170 h 803657"/>
              <a:gd name="connsiteX4" fmla="*/ 381965 w 534005"/>
              <a:gd name="connsiteY4" fmla="*/ 730048 h 803657"/>
              <a:gd name="connsiteX5" fmla="*/ 150471 w 534005"/>
              <a:gd name="connsiteY5" fmla="*/ 747511 h 803657"/>
              <a:gd name="connsiteX6" fmla="*/ 0 w 534005"/>
              <a:gd name="connsiteY6" fmla="*/ 0 h 803657"/>
              <a:gd name="connsiteX0" fmla="*/ 0 w 534005"/>
              <a:gd name="connsiteY0" fmla="*/ 0 h 774631"/>
              <a:gd name="connsiteX1" fmla="*/ 266219 w 534005"/>
              <a:gd name="connsiteY1" fmla="*/ 156258 h 774631"/>
              <a:gd name="connsiteX2" fmla="*/ 526648 w 534005"/>
              <a:gd name="connsiteY2" fmla="*/ 348185 h 774631"/>
              <a:gd name="connsiteX3" fmla="*/ 422476 w 534005"/>
              <a:gd name="connsiteY3" fmla="*/ 400170 h 774631"/>
              <a:gd name="connsiteX4" fmla="*/ 381965 w 534005"/>
              <a:gd name="connsiteY4" fmla="*/ 730048 h 774631"/>
              <a:gd name="connsiteX5" fmla="*/ 150471 w 534005"/>
              <a:gd name="connsiteY5" fmla="*/ 747511 h 774631"/>
              <a:gd name="connsiteX6" fmla="*/ 144684 w 534005"/>
              <a:gd name="connsiteY6" fmla="*/ 423320 h 774631"/>
              <a:gd name="connsiteX7" fmla="*/ 0 w 534005"/>
              <a:gd name="connsiteY7" fmla="*/ 0 h 774631"/>
              <a:gd name="connsiteX0" fmla="*/ 5787 w 539792"/>
              <a:gd name="connsiteY0" fmla="*/ 0 h 774631"/>
              <a:gd name="connsiteX1" fmla="*/ 272006 w 539792"/>
              <a:gd name="connsiteY1" fmla="*/ 156258 h 774631"/>
              <a:gd name="connsiteX2" fmla="*/ 532435 w 539792"/>
              <a:gd name="connsiteY2" fmla="*/ 348185 h 774631"/>
              <a:gd name="connsiteX3" fmla="*/ 428263 w 539792"/>
              <a:gd name="connsiteY3" fmla="*/ 400170 h 774631"/>
              <a:gd name="connsiteX4" fmla="*/ 387752 w 539792"/>
              <a:gd name="connsiteY4" fmla="*/ 730048 h 774631"/>
              <a:gd name="connsiteX5" fmla="*/ 156258 w 539792"/>
              <a:gd name="connsiteY5" fmla="*/ 747511 h 774631"/>
              <a:gd name="connsiteX6" fmla="*/ 150471 w 539792"/>
              <a:gd name="connsiteY6" fmla="*/ 423320 h 774631"/>
              <a:gd name="connsiteX7" fmla="*/ 0 w 539792"/>
              <a:gd name="connsiteY7" fmla="*/ 209188 h 774631"/>
              <a:gd name="connsiteX8" fmla="*/ 5787 w 539792"/>
              <a:gd name="connsiteY8" fmla="*/ 0 h 774631"/>
              <a:gd name="connsiteX0" fmla="*/ 5787 w 539792"/>
              <a:gd name="connsiteY0" fmla="*/ 0 h 764159"/>
              <a:gd name="connsiteX1" fmla="*/ 272006 w 539792"/>
              <a:gd name="connsiteY1" fmla="*/ 156258 h 764159"/>
              <a:gd name="connsiteX2" fmla="*/ 532435 w 539792"/>
              <a:gd name="connsiteY2" fmla="*/ 348185 h 764159"/>
              <a:gd name="connsiteX3" fmla="*/ 428263 w 539792"/>
              <a:gd name="connsiteY3" fmla="*/ 400170 h 764159"/>
              <a:gd name="connsiteX4" fmla="*/ 387752 w 539792"/>
              <a:gd name="connsiteY4" fmla="*/ 730048 h 764159"/>
              <a:gd name="connsiteX5" fmla="*/ 156258 w 539792"/>
              <a:gd name="connsiteY5" fmla="*/ 747511 h 764159"/>
              <a:gd name="connsiteX6" fmla="*/ 115747 w 539792"/>
              <a:gd name="connsiteY6" fmla="*/ 568004 h 764159"/>
              <a:gd name="connsiteX7" fmla="*/ 150471 w 539792"/>
              <a:gd name="connsiteY7" fmla="*/ 423320 h 764159"/>
              <a:gd name="connsiteX8" fmla="*/ 0 w 539792"/>
              <a:gd name="connsiteY8" fmla="*/ 209188 h 764159"/>
              <a:gd name="connsiteX9" fmla="*/ 5787 w 539792"/>
              <a:gd name="connsiteY9" fmla="*/ 0 h 764159"/>
              <a:gd name="connsiteX0" fmla="*/ 5787 w 539792"/>
              <a:gd name="connsiteY0" fmla="*/ 0 h 757326"/>
              <a:gd name="connsiteX1" fmla="*/ 272006 w 539792"/>
              <a:gd name="connsiteY1" fmla="*/ 156258 h 757326"/>
              <a:gd name="connsiteX2" fmla="*/ 532435 w 539792"/>
              <a:gd name="connsiteY2" fmla="*/ 348185 h 757326"/>
              <a:gd name="connsiteX3" fmla="*/ 428263 w 539792"/>
              <a:gd name="connsiteY3" fmla="*/ 400170 h 757326"/>
              <a:gd name="connsiteX4" fmla="*/ 387752 w 539792"/>
              <a:gd name="connsiteY4" fmla="*/ 730048 h 757326"/>
              <a:gd name="connsiteX5" fmla="*/ 156258 w 539792"/>
              <a:gd name="connsiteY5" fmla="*/ 747511 h 757326"/>
              <a:gd name="connsiteX6" fmla="*/ 254643 w 539792"/>
              <a:gd name="connsiteY6" fmla="*/ 649026 h 757326"/>
              <a:gd name="connsiteX7" fmla="*/ 115747 w 539792"/>
              <a:gd name="connsiteY7" fmla="*/ 568004 h 757326"/>
              <a:gd name="connsiteX8" fmla="*/ 150471 w 539792"/>
              <a:gd name="connsiteY8" fmla="*/ 423320 h 757326"/>
              <a:gd name="connsiteX9" fmla="*/ 0 w 539792"/>
              <a:gd name="connsiteY9" fmla="*/ 209188 h 757326"/>
              <a:gd name="connsiteX10" fmla="*/ 5787 w 539792"/>
              <a:gd name="connsiteY10" fmla="*/ 0 h 75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792" h="757326">
                <a:moveTo>
                  <a:pt x="5787" y="0"/>
                </a:moveTo>
                <a:cubicBezTo>
                  <a:pt x="94527" y="52086"/>
                  <a:pt x="142755" y="-5788"/>
                  <a:pt x="272006" y="156258"/>
                </a:cubicBezTo>
                <a:cubicBezTo>
                  <a:pt x="493853" y="197084"/>
                  <a:pt x="455271" y="127951"/>
                  <a:pt x="532435" y="348185"/>
                </a:cubicBezTo>
                <a:cubicBezTo>
                  <a:pt x="570053" y="408128"/>
                  <a:pt x="452377" y="336526"/>
                  <a:pt x="428263" y="400170"/>
                </a:cubicBezTo>
                <a:cubicBezTo>
                  <a:pt x="404149" y="463814"/>
                  <a:pt x="444661" y="691449"/>
                  <a:pt x="387752" y="730048"/>
                </a:cubicBezTo>
                <a:cubicBezTo>
                  <a:pt x="330843" y="768647"/>
                  <a:pt x="201592" y="758121"/>
                  <a:pt x="156258" y="747511"/>
                </a:cubicBezTo>
                <a:cubicBezTo>
                  <a:pt x="110924" y="736901"/>
                  <a:pt x="261395" y="678944"/>
                  <a:pt x="254643" y="649026"/>
                </a:cubicBezTo>
                <a:cubicBezTo>
                  <a:pt x="247891" y="619108"/>
                  <a:pt x="109960" y="608515"/>
                  <a:pt x="115747" y="568004"/>
                </a:cubicBezTo>
                <a:cubicBezTo>
                  <a:pt x="121534" y="527493"/>
                  <a:pt x="176514" y="483123"/>
                  <a:pt x="150471" y="423320"/>
                </a:cubicBezTo>
                <a:cubicBezTo>
                  <a:pt x="117676" y="340368"/>
                  <a:pt x="32795" y="292140"/>
                  <a:pt x="0" y="209188"/>
                </a:cubicBezTo>
                <a:lnTo>
                  <a:pt x="5787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FD9DE195-9031-4A31-9D08-ED5825AC65BD}"/>
              </a:ext>
            </a:extLst>
          </p:cNvPr>
          <p:cNvSpPr/>
          <p:nvPr/>
        </p:nvSpPr>
        <p:spPr>
          <a:xfrm>
            <a:off x="3406202" y="4722108"/>
            <a:ext cx="656940" cy="676451"/>
          </a:xfrm>
          <a:custGeom>
            <a:avLst/>
            <a:gdLst>
              <a:gd name="connsiteX0" fmla="*/ 0 w 605286"/>
              <a:gd name="connsiteY0" fmla="*/ 0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0 w 605286"/>
              <a:gd name="connsiteY4" fmla="*/ 0 h 429768"/>
              <a:gd name="connsiteX0" fmla="*/ 127322 w 605286"/>
              <a:gd name="connsiteY0" fmla="*/ 69448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127322 w 605286"/>
              <a:gd name="connsiteY4" fmla="*/ 69448 h 429768"/>
              <a:gd name="connsiteX0" fmla="*/ 23149 w 501113"/>
              <a:gd name="connsiteY0" fmla="*/ 69448 h 429768"/>
              <a:gd name="connsiteX1" fmla="*/ 501113 w 501113"/>
              <a:gd name="connsiteY1" fmla="*/ 0 h 429768"/>
              <a:gd name="connsiteX2" fmla="*/ 501113 w 501113"/>
              <a:gd name="connsiteY2" fmla="*/ 429768 h 429768"/>
              <a:gd name="connsiteX3" fmla="*/ 0 w 501113"/>
              <a:gd name="connsiteY3" fmla="*/ 250361 h 429768"/>
              <a:gd name="connsiteX4" fmla="*/ 23149 w 501113"/>
              <a:gd name="connsiteY4" fmla="*/ 69448 h 429768"/>
              <a:gd name="connsiteX0" fmla="*/ 23149 w 501113"/>
              <a:gd name="connsiteY0" fmla="*/ 69448 h 449727"/>
              <a:gd name="connsiteX1" fmla="*/ 501113 w 501113"/>
              <a:gd name="connsiteY1" fmla="*/ 0 h 449727"/>
              <a:gd name="connsiteX2" fmla="*/ 501113 w 501113"/>
              <a:gd name="connsiteY2" fmla="*/ 429768 h 449727"/>
              <a:gd name="connsiteX3" fmla="*/ 248322 w 501113"/>
              <a:gd name="connsiteY3" fmla="*/ 443426 h 449727"/>
              <a:gd name="connsiteX4" fmla="*/ 0 w 501113"/>
              <a:gd name="connsiteY4" fmla="*/ 250361 h 449727"/>
              <a:gd name="connsiteX5" fmla="*/ 23149 w 501113"/>
              <a:gd name="connsiteY5" fmla="*/ 69448 h 449727"/>
              <a:gd name="connsiteX0" fmla="*/ 23149 w 501113"/>
              <a:gd name="connsiteY0" fmla="*/ 69448 h 447110"/>
              <a:gd name="connsiteX1" fmla="*/ 501113 w 501113"/>
              <a:gd name="connsiteY1" fmla="*/ 0 h 447110"/>
              <a:gd name="connsiteX2" fmla="*/ 443240 w 501113"/>
              <a:gd name="connsiteY2" fmla="*/ 371894 h 447110"/>
              <a:gd name="connsiteX3" fmla="*/ 248322 w 501113"/>
              <a:gd name="connsiteY3" fmla="*/ 443426 h 447110"/>
              <a:gd name="connsiteX4" fmla="*/ 0 w 501113"/>
              <a:gd name="connsiteY4" fmla="*/ 250361 h 447110"/>
              <a:gd name="connsiteX5" fmla="*/ 23149 w 501113"/>
              <a:gd name="connsiteY5" fmla="*/ 69448 h 447110"/>
              <a:gd name="connsiteX0" fmla="*/ 23149 w 489538"/>
              <a:gd name="connsiteY0" fmla="*/ 0 h 377662"/>
              <a:gd name="connsiteX1" fmla="*/ 489538 w 489538"/>
              <a:gd name="connsiteY1" fmla="*/ 17362 h 377662"/>
              <a:gd name="connsiteX2" fmla="*/ 443240 w 489538"/>
              <a:gd name="connsiteY2" fmla="*/ 302446 h 377662"/>
              <a:gd name="connsiteX3" fmla="*/ 248322 w 489538"/>
              <a:gd name="connsiteY3" fmla="*/ 373978 h 377662"/>
              <a:gd name="connsiteX4" fmla="*/ 0 w 489538"/>
              <a:gd name="connsiteY4" fmla="*/ 180913 h 377662"/>
              <a:gd name="connsiteX5" fmla="*/ 23149 w 489538"/>
              <a:gd name="connsiteY5" fmla="*/ 0 h 377662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489538 w 489538"/>
              <a:gd name="connsiteY2" fmla="*/ 48529 h 408829"/>
              <a:gd name="connsiteX3" fmla="*/ 443240 w 489538"/>
              <a:gd name="connsiteY3" fmla="*/ 333613 h 408829"/>
              <a:gd name="connsiteX4" fmla="*/ 248322 w 489538"/>
              <a:gd name="connsiteY4" fmla="*/ 405145 h 408829"/>
              <a:gd name="connsiteX5" fmla="*/ 0 w 489538"/>
              <a:gd name="connsiteY5" fmla="*/ 212080 h 408829"/>
              <a:gd name="connsiteX6" fmla="*/ 23149 w 489538"/>
              <a:gd name="connsiteY6" fmla="*/ 31167 h 408829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364069 w 489538"/>
              <a:gd name="connsiteY2" fmla="*/ 63693 h 408829"/>
              <a:gd name="connsiteX3" fmla="*/ 489538 w 489538"/>
              <a:gd name="connsiteY3" fmla="*/ 48529 h 408829"/>
              <a:gd name="connsiteX4" fmla="*/ 443240 w 489538"/>
              <a:gd name="connsiteY4" fmla="*/ 333613 h 408829"/>
              <a:gd name="connsiteX5" fmla="*/ 248322 w 489538"/>
              <a:gd name="connsiteY5" fmla="*/ 405145 h 408829"/>
              <a:gd name="connsiteX6" fmla="*/ 0 w 489538"/>
              <a:gd name="connsiteY6" fmla="*/ 212080 h 408829"/>
              <a:gd name="connsiteX7" fmla="*/ 23149 w 489538"/>
              <a:gd name="connsiteY7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89523 w 466389"/>
              <a:gd name="connsiteY6" fmla="*/ 202490 h 408829"/>
              <a:gd name="connsiteX7" fmla="*/ 0 w 466389"/>
              <a:gd name="connsiteY7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89523 w 466389"/>
              <a:gd name="connsiteY6" fmla="*/ 202490 h 408829"/>
              <a:gd name="connsiteX7" fmla="*/ 0 w 466389"/>
              <a:gd name="connsiteY7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116719 w 466389"/>
              <a:gd name="connsiteY6" fmla="*/ 306875 h 408829"/>
              <a:gd name="connsiteX7" fmla="*/ 89523 w 466389"/>
              <a:gd name="connsiteY7" fmla="*/ 202490 h 408829"/>
              <a:gd name="connsiteX8" fmla="*/ 0 w 466389"/>
              <a:gd name="connsiteY8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116719 w 466389"/>
              <a:gd name="connsiteY6" fmla="*/ 306875 h 408829"/>
              <a:gd name="connsiteX7" fmla="*/ 89523 w 466389"/>
              <a:gd name="connsiteY7" fmla="*/ 202490 h 408829"/>
              <a:gd name="connsiteX8" fmla="*/ 0 w 466389"/>
              <a:gd name="connsiteY8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116719 w 466389"/>
              <a:gd name="connsiteY6" fmla="*/ 306875 h 408829"/>
              <a:gd name="connsiteX7" fmla="*/ 89523 w 466389"/>
              <a:gd name="connsiteY7" fmla="*/ 202490 h 408829"/>
              <a:gd name="connsiteX8" fmla="*/ 66211 w 466389"/>
              <a:gd name="connsiteY8" fmla="*/ 124668 h 408829"/>
              <a:gd name="connsiteX9" fmla="*/ 0 w 466389"/>
              <a:gd name="connsiteY9" fmla="*/ 31167 h 408829"/>
              <a:gd name="connsiteX0" fmla="*/ 0 w 470274"/>
              <a:gd name="connsiteY0" fmla="*/ 31167 h 408829"/>
              <a:gd name="connsiteX1" fmla="*/ 178874 w 470274"/>
              <a:gd name="connsiteY1" fmla="*/ 31 h 408829"/>
              <a:gd name="connsiteX2" fmla="*/ 340920 w 470274"/>
              <a:gd name="connsiteY2" fmla="*/ 63693 h 408829"/>
              <a:gd name="connsiteX3" fmla="*/ 470274 w 470274"/>
              <a:gd name="connsiteY3" fmla="*/ 201966 h 408829"/>
              <a:gd name="connsiteX4" fmla="*/ 420091 w 470274"/>
              <a:gd name="connsiteY4" fmla="*/ 333613 h 408829"/>
              <a:gd name="connsiteX5" fmla="*/ 225173 w 470274"/>
              <a:gd name="connsiteY5" fmla="*/ 405145 h 408829"/>
              <a:gd name="connsiteX6" fmla="*/ 116719 w 470274"/>
              <a:gd name="connsiteY6" fmla="*/ 306875 h 408829"/>
              <a:gd name="connsiteX7" fmla="*/ 89523 w 470274"/>
              <a:gd name="connsiteY7" fmla="*/ 202490 h 408829"/>
              <a:gd name="connsiteX8" fmla="*/ 66211 w 470274"/>
              <a:gd name="connsiteY8" fmla="*/ 124668 h 408829"/>
              <a:gd name="connsiteX9" fmla="*/ 0 w 470274"/>
              <a:gd name="connsiteY9" fmla="*/ 31167 h 408829"/>
              <a:gd name="connsiteX0" fmla="*/ 0 w 470274"/>
              <a:gd name="connsiteY0" fmla="*/ 0 h 377662"/>
              <a:gd name="connsiteX1" fmla="*/ 198300 w 470274"/>
              <a:gd name="connsiteY1" fmla="*/ 4027 h 377662"/>
              <a:gd name="connsiteX2" fmla="*/ 340920 w 470274"/>
              <a:gd name="connsiteY2" fmla="*/ 32526 h 377662"/>
              <a:gd name="connsiteX3" fmla="*/ 470274 w 470274"/>
              <a:gd name="connsiteY3" fmla="*/ 170799 h 377662"/>
              <a:gd name="connsiteX4" fmla="*/ 420091 w 470274"/>
              <a:gd name="connsiteY4" fmla="*/ 302446 h 377662"/>
              <a:gd name="connsiteX5" fmla="*/ 225173 w 470274"/>
              <a:gd name="connsiteY5" fmla="*/ 373978 h 377662"/>
              <a:gd name="connsiteX6" fmla="*/ 116719 w 470274"/>
              <a:gd name="connsiteY6" fmla="*/ 275708 h 377662"/>
              <a:gd name="connsiteX7" fmla="*/ 89523 w 470274"/>
              <a:gd name="connsiteY7" fmla="*/ 171323 h 377662"/>
              <a:gd name="connsiteX8" fmla="*/ 66211 w 470274"/>
              <a:gd name="connsiteY8" fmla="*/ 93501 h 377662"/>
              <a:gd name="connsiteX9" fmla="*/ 0 w 470274"/>
              <a:gd name="connsiteY9" fmla="*/ 0 h 377662"/>
              <a:gd name="connsiteX0" fmla="*/ 36799 w 441024"/>
              <a:gd name="connsiteY0" fmla="*/ 59905 h 373635"/>
              <a:gd name="connsiteX1" fmla="*/ 169050 w 441024"/>
              <a:gd name="connsiteY1" fmla="*/ 0 h 373635"/>
              <a:gd name="connsiteX2" fmla="*/ 311670 w 441024"/>
              <a:gd name="connsiteY2" fmla="*/ 28499 h 373635"/>
              <a:gd name="connsiteX3" fmla="*/ 441024 w 441024"/>
              <a:gd name="connsiteY3" fmla="*/ 166772 h 373635"/>
              <a:gd name="connsiteX4" fmla="*/ 390841 w 441024"/>
              <a:gd name="connsiteY4" fmla="*/ 298419 h 373635"/>
              <a:gd name="connsiteX5" fmla="*/ 195923 w 441024"/>
              <a:gd name="connsiteY5" fmla="*/ 369951 h 373635"/>
              <a:gd name="connsiteX6" fmla="*/ 87469 w 441024"/>
              <a:gd name="connsiteY6" fmla="*/ 271681 h 373635"/>
              <a:gd name="connsiteX7" fmla="*/ 60273 w 441024"/>
              <a:gd name="connsiteY7" fmla="*/ 167296 h 373635"/>
              <a:gd name="connsiteX8" fmla="*/ 36961 w 441024"/>
              <a:gd name="connsiteY8" fmla="*/ 89474 h 373635"/>
              <a:gd name="connsiteX9" fmla="*/ 36799 w 441024"/>
              <a:gd name="connsiteY9" fmla="*/ 59905 h 37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024" h="373635">
                <a:moveTo>
                  <a:pt x="36799" y="59905"/>
                </a:moveTo>
                <a:lnTo>
                  <a:pt x="169050" y="0"/>
                </a:lnTo>
                <a:cubicBezTo>
                  <a:pt x="226923" y="9646"/>
                  <a:pt x="253797" y="18853"/>
                  <a:pt x="311670" y="28499"/>
                </a:cubicBezTo>
                <a:lnTo>
                  <a:pt x="441024" y="166772"/>
                </a:lnTo>
                <a:lnTo>
                  <a:pt x="390841" y="298419"/>
                </a:lnTo>
                <a:cubicBezTo>
                  <a:pt x="314294" y="272106"/>
                  <a:pt x="272470" y="396264"/>
                  <a:pt x="195923" y="369951"/>
                </a:cubicBezTo>
                <a:cubicBezTo>
                  <a:pt x="144066" y="368691"/>
                  <a:pt x="110077" y="305457"/>
                  <a:pt x="87469" y="271681"/>
                </a:cubicBezTo>
                <a:cubicBezTo>
                  <a:pt x="-102204" y="247495"/>
                  <a:pt x="78431" y="216444"/>
                  <a:pt x="60273" y="167296"/>
                </a:cubicBezTo>
                <a:cubicBezTo>
                  <a:pt x="47322" y="140290"/>
                  <a:pt x="49912" y="116480"/>
                  <a:pt x="36961" y="89474"/>
                </a:cubicBezTo>
                <a:lnTo>
                  <a:pt x="36799" y="5990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4E3AC5-78AE-4F4D-BAD3-E0BFD87A64AC}"/>
              </a:ext>
            </a:extLst>
          </p:cNvPr>
          <p:cNvSpPr/>
          <p:nvPr/>
        </p:nvSpPr>
        <p:spPr>
          <a:xfrm>
            <a:off x="1907371" y="3325279"/>
            <a:ext cx="372066" cy="280990"/>
          </a:xfrm>
          <a:custGeom>
            <a:avLst/>
            <a:gdLst>
              <a:gd name="connsiteX0" fmla="*/ 0 w 498853"/>
              <a:gd name="connsiteY0" fmla="*/ 0 h 309674"/>
              <a:gd name="connsiteX1" fmla="*/ 498853 w 498853"/>
              <a:gd name="connsiteY1" fmla="*/ 0 h 309674"/>
              <a:gd name="connsiteX2" fmla="*/ 498853 w 498853"/>
              <a:gd name="connsiteY2" fmla="*/ 309674 h 309674"/>
              <a:gd name="connsiteX3" fmla="*/ 0 w 498853"/>
              <a:gd name="connsiteY3" fmla="*/ 309674 h 309674"/>
              <a:gd name="connsiteX4" fmla="*/ 0 w 498853"/>
              <a:gd name="connsiteY4" fmla="*/ 0 h 309674"/>
              <a:gd name="connsiteX0" fmla="*/ 0 w 498853"/>
              <a:gd name="connsiteY0" fmla="*/ 0 h 309674"/>
              <a:gd name="connsiteX1" fmla="*/ 498853 w 498853"/>
              <a:gd name="connsiteY1" fmla="*/ 0 h 309674"/>
              <a:gd name="connsiteX2" fmla="*/ 417830 w 498853"/>
              <a:gd name="connsiteY2" fmla="*/ 176565 h 309674"/>
              <a:gd name="connsiteX3" fmla="*/ 0 w 498853"/>
              <a:gd name="connsiteY3" fmla="*/ 309674 h 309674"/>
              <a:gd name="connsiteX4" fmla="*/ 0 w 498853"/>
              <a:gd name="connsiteY4" fmla="*/ 0 h 309674"/>
              <a:gd name="connsiteX0" fmla="*/ 0 w 498853"/>
              <a:gd name="connsiteY0" fmla="*/ 0 h 323964"/>
              <a:gd name="connsiteX1" fmla="*/ 498853 w 498853"/>
              <a:gd name="connsiteY1" fmla="*/ 0 h 323964"/>
              <a:gd name="connsiteX2" fmla="*/ 417830 w 498853"/>
              <a:gd name="connsiteY2" fmla="*/ 176565 h 323964"/>
              <a:gd name="connsiteX3" fmla="*/ 0 w 498853"/>
              <a:gd name="connsiteY3" fmla="*/ 309674 h 323964"/>
              <a:gd name="connsiteX4" fmla="*/ 0 w 498853"/>
              <a:gd name="connsiteY4" fmla="*/ 0 h 323964"/>
              <a:gd name="connsiteX0" fmla="*/ 92597 w 498853"/>
              <a:gd name="connsiteY0" fmla="*/ 115747 h 323964"/>
              <a:gd name="connsiteX1" fmla="*/ 498853 w 498853"/>
              <a:gd name="connsiteY1" fmla="*/ 0 h 323964"/>
              <a:gd name="connsiteX2" fmla="*/ 417830 w 498853"/>
              <a:gd name="connsiteY2" fmla="*/ 176565 h 323964"/>
              <a:gd name="connsiteX3" fmla="*/ 0 w 498853"/>
              <a:gd name="connsiteY3" fmla="*/ 309674 h 323964"/>
              <a:gd name="connsiteX4" fmla="*/ 92597 w 498853"/>
              <a:gd name="connsiteY4" fmla="*/ 115747 h 323964"/>
              <a:gd name="connsiteX0" fmla="*/ 92597 w 417830"/>
              <a:gd name="connsiteY0" fmla="*/ 63661 h 271878"/>
              <a:gd name="connsiteX1" fmla="*/ 400469 w 417830"/>
              <a:gd name="connsiteY1" fmla="*/ 0 h 271878"/>
              <a:gd name="connsiteX2" fmla="*/ 417830 w 417830"/>
              <a:gd name="connsiteY2" fmla="*/ 124479 h 271878"/>
              <a:gd name="connsiteX3" fmla="*/ 0 w 417830"/>
              <a:gd name="connsiteY3" fmla="*/ 257588 h 271878"/>
              <a:gd name="connsiteX4" fmla="*/ 92597 w 417830"/>
              <a:gd name="connsiteY4" fmla="*/ 63661 h 271878"/>
              <a:gd name="connsiteX0" fmla="*/ 23149 w 348382"/>
              <a:gd name="connsiteY0" fmla="*/ 63661 h 252054"/>
              <a:gd name="connsiteX1" fmla="*/ 331021 w 348382"/>
              <a:gd name="connsiteY1" fmla="*/ 0 h 252054"/>
              <a:gd name="connsiteX2" fmla="*/ 348382 w 348382"/>
              <a:gd name="connsiteY2" fmla="*/ 124479 h 252054"/>
              <a:gd name="connsiteX3" fmla="*/ 0 w 348382"/>
              <a:gd name="connsiteY3" fmla="*/ 205502 h 252054"/>
              <a:gd name="connsiteX4" fmla="*/ 23149 w 348382"/>
              <a:gd name="connsiteY4" fmla="*/ 63661 h 252054"/>
              <a:gd name="connsiteX0" fmla="*/ 23149 w 348382"/>
              <a:gd name="connsiteY0" fmla="*/ 63661 h 252054"/>
              <a:gd name="connsiteX1" fmla="*/ 331021 w 348382"/>
              <a:gd name="connsiteY1" fmla="*/ 0 h 252054"/>
              <a:gd name="connsiteX2" fmla="*/ 348382 w 348382"/>
              <a:gd name="connsiteY2" fmla="*/ 124479 h 252054"/>
              <a:gd name="connsiteX3" fmla="*/ 0 w 348382"/>
              <a:gd name="connsiteY3" fmla="*/ 205502 h 252054"/>
              <a:gd name="connsiteX4" fmla="*/ 23149 w 348382"/>
              <a:gd name="connsiteY4" fmla="*/ 63661 h 252054"/>
              <a:gd name="connsiteX0" fmla="*/ 23149 w 348382"/>
              <a:gd name="connsiteY0" fmla="*/ 92597 h 280990"/>
              <a:gd name="connsiteX1" fmla="*/ 178024 w 348382"/>
              <a:gd name="connsiteY1" fmla="*/ 0 h 280990"/>
              <a:gd name="connsiteX2" fmla="*/ 331021 w 348382"/>
              <a:gd name="connsiteY2" fmla="*/ 28936 h 280990"/>
              <a:gd name="connsiteX3" fmla="*/ 348382 w 348382"/>
              <a:gd name="connsiteY3" fmla="*/ 153415 h 280990"/>
              <a:gd name="connsiteX4" fmla="*/ 0 w 348382"/>
              <a:gd name="connsiteY4" fmla="*/ 234438 h 280990"/>
              <a:gd name="connsiteX5" fmla="*/ 23149 w 348382"/>
              <a:gd name="connsiteY5" fmla="*/ 92597 h 280990"/>
              <a:gd name="connsiteX0" fmla="*/ 534 w 372066"/>
              <a:gd name="connsiteY0" fmla="*/ 81022 h 280990"/>
              <a:gd name="connsiteX1" fmla="*/ 201708 w 372066"/>
              <a:gd name="connsiteY1" fmla="*/ 0 h 280990"/>
              <a:gd name="connsiteX2" fmla="*/ 354705 w 372066"/>
              <a:gd name="connsiteY2" fmla="*/ 28936 h 280990"/>
              <a:gd name="connsiteX3" fmla="*/ 372066 w 372066"/>
              <a:gd name="connsiteY3" fmla="*/ 153415 h 280990"/>
              <a:gd name="connsiteX4" fmla="*/ 23684 w 372066"/>
              <a:gd name="connsiteY4" fmla="*/ 234438 h 280990"/>
              <a:gd name="connsiteX5" fmla="*/ 534 w 372066"/>
              <a:gd name="connsiteY5" fmla="*/ 81022 h 28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066" h="280990">
                <a:moveTo>
                  <a:pt x="534" y="81022"/>
                </a:moveTo>
                <a:cubicBezTo>
                  <a:pt x="52159" y="71377"/>
                  <a:pt x="150083" y="9645"/>
                  <a:pt x="201708" y="0"/>
                </a:cubicBezTo>
                <a:lnTo>
                  <a:pt x="354705" y="28936"/>
                </a:lnTo>
                <a:lnTo>
                  <a:pt x="372066" y="153415"/>
                </a:lnTo>
                <a:cubicBezTo>
                  <a:pt x="296450" y="411917"/>
                  <a:pt x="162961" y="190068"/>
                  <a:pt x="23684" y="234438"/>
                </a:cubicBezTo>
                <a:cubicBezTo>
                  <a:pt x="71912" y="181370"/>
                  <a:pt x="-7182" y="128302"/>
                  <a:pt x="534" y="8102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5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FDCCE6-C92F-4DB0-A0B1-D9C19C809545}"/>
              </a:ext>
            </a:extLst>
          </p:cNvPr>
          <p:cNvSpPr/>
          <p:nvPr/>
        </p:nvSpPr>
        <p:spPr>
          <a:xfrm>
            <a:off x="2378738" y="5457463"/>
            <a:ext cx="637261" cy="607671"/>
          </a:xfrm>
          <a:custGeom>
            <a:avLst/>
            <a:gdLst>
              <a:gd name="connsiteX0" fmla="*/ 0 w 539791"/>
              <a:gd name="connsiteY0" fmla="*/ 0 h 587269"/>
              <a:gd name="connsiteX1" fmla="*/ 539791 w 539791"/>
              <a:gd name="connsiteY1" fmla="*/ 0 h 587269"/>
              <a:gd name="connsiteX2" fmla="*/ 539791 w 539791"/>
              <a:gd name="connsiteY2" fmla="*/ 587269 h 587269"/>
              <a:gd name="connsiteX3" fmla="*/ 0 w 539791"/>
              <a:gd name="connsiteY3" fmla="*/ 587269 h 587269"/>
              <a:gd name="connsiteX4" fmla="*/ 0 w 539791"/>
              <a:gd name="connsiteY4" fmla="*/ 0 h 587269"/>
              <a:gd name="connsiteX0" fmla="*/ 0 w 539791"/>
              <a:gd name="connsiteY0" fmla="*/ 0 h 587269"/>
              <a:gd name="connsiteX1" fmla="*/ 539791 w 539791"/>
              <a:gd name="connsiteY1" fmla="*/ 0 h 587269"/>
              <a:gd name="connsiteX2" fmla="*/ 435619 w 539791"/>
              <a:gd name="connsiteY2" fmla="*/ 396287 h 587269"/>
              <a:gd name="connsiteX3" fmla="*/ 539791 w 539791"/>
              <a:gd name="connsiteY3" fmla="*/ 587269 h 587269"/>
              <a:gd name="connsiteX4" fmla="*/ 0 w 539791"/>
              <a:gd name="connsiteY4" fmla="*/ 587269 h 587269"/>
              <a:gd name="connsiteX5" fmla="*/ 0 w 539791"/>
              <a:gd name="connsiteY5" fmla="*/ 0 h 587269"/>
              <a:gd name="connsiteX0" fmla="*/ 0 w 587431"/>
              <a:gd name="connsiteY0" fmla="*/ 0 h 587269"/>
              <a:gd name="connsiteX1" fmla="*/ 539791 w 587431"/>
              <a:gd name="connsiteY1" fmla="*/ 0 h 587269"/>
              <a:gd name="connsiteX2" fmla="*/ 557153 w 587431"/>
              <a:gd name="connsiteY2" fmla="*/ 182155 h 587269"/>
              <a:gd name="connsiteX3" fmla="*/ 435619 w 587431"/>
              <a:gd name="connsiteY3" fmla="*/ 396287 h 587269"/>
              <a:gd name="connsiteX4" fmla="*/ 539791 w 587431"/>
              <a:gd name="connsiteY4" fmla="*/ 587269 h 587269"/>
              <a:gd name="connsiteX5" fmla="*/ 0 w 587431"/>
              <a:gd name="connsiteY5" fmla="*/ 587269 h 587269"/>
              <a:gd name="connsiteX6" fmla="*/ 0 w 587431"/>
              <a:gd name="connsiteY6" fmla="*/ 0 h 587269"/>
              <a:gd name="connsiteX0" fmla="*/ 0 w 575309"/>
              <a:gd name="connsiteY0" fmla="*/ 0 h 587269"/>
              <a:gd name="connsiteX1" fmla="*/ 539791 w 575309"/>
              <a:gd name="connsiteY1" fmla="*/ 0 h 587269"/>
              <a:gd name="connsiteX2" fmla="*/ 557153 w 575309"/>
              <a:gd name="connsiteY2" fmla="*/ 182155 h 587269"/>
              <a:gd name="connsiteX3" fmla="*/ 435619 w 575309"/>
              <a:gd name="connsiteY3" fmla="*/ 396287 h 587269"/>
              <a:gd name="connsiteX4" fmla="*/ 539791 w 575309"/>
              <a:gd name="connsiteY4" fmla="*/ 587269 h 587269"/>
              <a:gd name="connsiteX5" fmla="*/ 0 w 575309"/>
              <a:gd name="connsiteY5" fmla="*/ 587269 h 587269"/>
              <a:gd name="connsiteX6" fmla="*/ 0 w 575309"/>
              <a:gd name="connsiteY6" fmla="*/ 0 h 587269"/>
              <a:gd name="connsiteX0" fmla="*/ 86810 w 575309"/>
              <a:gd name="connsiteY0" fmla="*/ 63660 h 587269"/>
              <a:gd name="connsiteX1" fmla="*/ 539791 w 575309"/>
              <a:gd name="connsiteY1" fmla="*/ 0 h 587269"/>
              <a:gd name="connsiteX2" fmla="*/ 557153 w 575309"/>
              <a:gd name="connsiteY2" fmla="*/ 182155 h 587269"/>
              <a:gd name="connsiteX3" fmla="*/ 435619 w 575309"/>
              <a:gd name="connsiteY3" fmla="*/ 396287 h 587269"/>
              <a:gd name="connsiteX4" fmla="*/ 539791 w 575309"/>
              <a:gd name="connsiteY4" fmla="*/ 587269 h 587269"/>
              <a:gd name="connsiteX5" fmla="*/ 0 w 575309"/>
              <a:gd name="connsiteY5" fmla="*/ 587269 h 587269"/>
              <a:gd name="connsiteX6" fmla="*/ 86810 w 575309"/>
              <a:gd name="connsiteY6" fmla="*/ 63660 h 587269"/>
              <a:gd name="connsiteX0" fmla="*/ 86810 w 575309"/>
              <a:gd name="connsiteY0" fmla="*/ 63660 h 587269"/>
              <a:gd name="connsiteX1" fmla="*/ 539791 w 575309"/>
              <a:gd name="connsiteY1" fmla="*/ 0 h 587269"/>
              <a:gd name="connsiteX2" fmla="*/ 557153 w 575309"/>
              <a:gd name="connsiteY2" fmla="*/ 182155 h 587269"/>
              <a:gd name="connsiteX3" fmla="*/ 435619 w 575309"/>
              <a:gd name="connsiteY3" fmla="*/ 396287 h 587269"/>
              <a:gd name="connsiteX4" fmla="*/ 539791 w 575309"/>
              <a:gd name="connsiteY4" fmla="*/ 587269 h 587269"/>
              <a:gd name="connsiteX5" fmla="*/ 0 w 575309"/>
              <a:gd name="connsiteY5" fmla="*/ 587269 h 587269"/>
              <a:gd name="connsiteX6" fmla="*/ 86810 w 575309"/>
              <a:gd name="connsiteY6" fmla="*/ 63660 h 587269"/>
              <a:gd name="connsiteX0" fmla="*/ 148762 w 637261"/>
              <a:gd name="connsiteY0" fmla="*/ 63660 h 587269"/>
              <a:gd name="connsiteX1" fmla="*/ 601743 w 637261"/>
              <a:gd name="connsiteY1" fmla="*/ 0 h 587269"/>
              <a:gd name="connsiteX2" fmla="*/ 619105 w 637261"/>
              <a:gd name="connsiteY2" fmla="*/ 182155 h 587269"/>
              <a:gd name="connsiteX3" fmla="*/ 497571 w 637261"/>
              <a:gd name="connsiteY3" fmla="*/ 396287 h 587269"/>
              <a:gd name="connsiteX4" fmla="*/ 601743 w 637261"/>
              <a:gd name="connsiteY4" fmla="*/ 587269 h 587269"/>
              <a:gd name="connsiteX5" fmla="*/ 61952 w 637261"/>
              <a:gd name="connsiteY5" fmla="*/ 587269 h 587269"/>
              <a:gd name="connsiteX6" fmla="*/ 17221 w 637261"/>
              <a:gd name="connsiteY6" fmla="*/ 431011 h 587269"/>
              <a:gd name="connsiteX7" fmla="*/ 148762 w 637261"/>
              <a:gd name="connsiteY7" fmla="*/ 63660 h 587269"/>
              <a:gd name="connsiteX0" fmla="*/ 148762 w 637261"/>
              <a:gd name="connsiteY0" fmla="*/ 84062 h 607671"/>
              <a:gd name="connsiteX1" fmla="*/ 329738 w 637261"/>
              <a:gd name="connsiteY1" fmla="*/ 0 h 607671"/>
              <a:gd name="connsiteX2" fmla="*/ 601743 w 637261"/>
              <a:gd name="connsiteY2" fmla="*/ 20402 h 607671"/>
              <a:gd name="connsiteX3" fmla="*/ 619105 w 637261"/>
              <a:gd name="connsiteY3" fmla="*/ 202557 h 607671"/>
              <a:gd name="connsiteX4" fmla="*/ 497571 w 637261"/>
              <a:gd name="connsiteY4" fmla="*/ 416689 h 607671"/>
              <a:gd name="connsiteX5" fmla="*/ 601743 w 637261"/>
              <a:gd name="connsiteY5" fmla="*/ 607671 h 607671"/>
              <a:gd name="connsiteX6" fmla="*/ 61952 w 637261"/>
              <a:gd name="connsiteY6" fmla="*/ 607671 h 607671"/>
              <a:gd name="connsiteX7" fmla="*/ 17221 w 637261"/>
              <a:gd name="connsiteY7" fmla="*/ 451413 h 607671"/>
              <a:gd name="connsiteX8" fmla="*/ 148762 w 637261"/>
              <a:gd name="connsiteY8" fmla="*/ 84062 h 607671"/>
              <a:gd name="connsiteX0" fmla="*/ 148762 w 637261"/>
              <a:gd name="connsiteY0" fmla="*/ 84062 h 607671"/>
              <a:gd name="connsiteX1" fmla="*/ 329738 w 637261"/>
              <a:gd name="connsiteY1" fmla="*/ 0 h 607671"/>
              <a:gd name="connsiteX2" fmla="*/ 601743 w 637261"/>
              <a:gd name="connsiteY2" fmla="*/ 20402 h 607671"/>
              <a:gd name="connsiteX3" fmla="*/ 619105 w 637261"/>
              <a:gd name="connsiteY3" fmla="*/ 202557 h 607671"/>
              <a:gd name="connsiteX4" fmla="*/ 497571 w 637261"/>
              <a:gd name="connsiteY4" fmla="*/ 416689 h 607671"/>
              <a:gd name="connsiteX5" fmla="*/ 601743 w 637261"/>
              <a:gd name="connsiteY5" fmla="*/ 607671 h 607671"/>
              <a:gd name="connsiteX6" fmla="*/ 61952 w 637261"/>
              <a:gd name="connsiteY6" fmla="*/ 607671 h 607671"/>
              <a:gd name="connsiteX7" fmla="*/ 17221 w 637261"/>
              <a:gd name="connsiteY7" fmla="*/ 451413 h 607671"/>
              <a:gd name="connsiteX8" fmla="*/ 148762 w 637261"/>
              <a:gd name="connsiteY8" fmla="*/ 84062 h 60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261" h="607671">
                <a:moveTo>
                  <a:pt x="148762" y="84062"/>
                </a:moveTo>
                <a:cubicBezTo>
                  <a:pt x="214875" y="73403"/>
                  <a:pt x="246263" y="4872"/>
                  <a:pt x="329738" y="0"/>
                </a:cubicBezTo>
                <a:lnTo>
                  <a:pt x="601743" y="20402"/>
                </a:lnTo>
                <a:cubicBezTo>
                  <a:pt x="685921" y="47867"/>
                  <a:pt x="590168" y="136509"/>
                  <a:pt x="619105" y="202557"/>
                </a:cubicBezTo>
                <a:cubicBezTo>
                  <a:pt x="601743" y="268605"/>
                  <a:pt x="491784" y="346276"/>
                  <a:pt x="497571" y="416689"/>
                </a:cubicBezTo>
                <a:lnTo>
                  <a:pt x="601743" y="607671"/>
                </a:lnTo>
                <a:lnTo>
                  <a:pt x="61952" y="607671"/>
                </a:lnTo>
                <a:cubicBezTo>
                  <a:pt x="-28716" y="581628"/>
                  <a:pt x="2753" y="538681"/>
                  <a:pt x="17221" y="451413"/>
                </a:cubicBezTo>
                <a:cubicBezTo>
                  <a:pt x="31689" y="364145"/>
                  <a:pt x="58094" y="155897"/>
                  <a:pt x="148762" y="8406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5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469F40-6FF0-4C0E-B0F7-53885A9D13A5}"/>
              </a:ext>
            </a:extLst>
          </p:cNvPr>
          <p:cNvSpPr/>
          <p:nvPr/>
        </p:nvSpPr>
        <p:spPr>
          <a:xfrm>
            <a:off x="2970583" y="4840864"/>
            <a:ext cx="530759" cy="350382"/>
          </a:xfrm>
          <a:custGeom>
            <a:avLst/>
            <a:gdLst>
              <a:gd name="connsiteX0" fmla="*/ 0 w 489538"/>
              <a:gd name="connsiteY0" fmla="*/ 0 h 529790"/>
              <a:gd name="connsiteX1" fmla="*/ 489538 w 489538"/>
              <a:gd name="connsiteY1" fmla="*/ 0 h 529790"/>
              <a:gd name="connsiteX2" fmla="*/ 489538 w 489538"/>
              <a:gd name="connsiteY2" fmla="*/ 529790 h 529790"/>
              <a:gd name="connsiteX3" fmla="*/ 0 w 489538"/>
              <a:gd name="connsiteY3" fmla="*/ 529790 h 529790"/>
              <a:gd name="connsiteX4" fmla="*/ 0 w 489538"/>
              <a:gd name="connsiteY4" fmla="*/ 0 h 529790"/>
              <a:gd name="connsiteX0" fmla="*/ 185195 w 489538"/>
              <a:gd name="connsiteY0" fmla="*/ 150471 h 529790"/>
              <a:gd name="connsiteX1" fmla="*/ 489538 w 489538"/>
              <a:gd name="connsiteY1" fmla="*/ 0 h 529790"/>
              <a:gd name="connsiteX2" fmla="*/ 489538 w 489538"/>
              <a:gd name="connsiteY2" fmla="*/ 529790 h 529790"/>
              <a:gd name="connsiteX3" fmla="*/ 0 w 489538"/>
              <a:gd name="connsiteY3" fmla="*/ 529790 h 529790"/>
              <a:gd name="connsiteX4" fmla="*/ 185195 w 489538"/>
              <a:gd name="connsiteY4" fmla="*/ 150471 h 529790"/>
              <a:gd name="connsiteX0" fmla="*/ 185195 w 489538"/>
              <a:gd name="connsiteY0" fmla="*/ 150471 h 529790"/>
              <a:gd name="connsiteX1" fmla="*/ 489538 w 489538"/>
              <a:gd name="connsiteY1" fmla="*/ 0 h 529790"/>
              <a:gd name="connsiteX2" fmla="*/ 489538 w 489538"/>
              <a:gd name="connsiteY2" fmla="*/ 529790 h 529790"/>
              <a:gd name="connsiteX3" fmla="*/ 0 w 489538"/>
              <a:gd name="connsiteY3" fmla="*/ 529790 h 529790"/>
              <a:gd name="connsiteX4" fmla="*/ 185195 w 489538"/>
              <a:gd name="connsiteY4" fmla="*/ 150471 h 529790"/>
              <a:gd name="connsiteX0" fmla="*/ 247749 w 552092"/>
              <a:gd name="connsiteY0" fmla="*/ 150471 h 529790"/>
              <a:gd name="connsiteX1" fmla="*/ 552092 w 552092"/>
              <a:gd name="connsiteY1" fmla="*/ 0 h 529790"/>
              <a:gd name="connsiteX2" fmla="*/ 552092 w 552092"/>
              <a:gd name="connsiteY2" fmla="*/ 529790 h 529790"/>
              <a:gd name="connsiteX3" fmla="*/ 62554 w 552092"/>
              <a:gd name="connsiteY3" fmla="*/ 529790 h 529790"/>
              <a:gd name="connsiteX4" fmla="*/ 21249 w 552092"/>
              <a:gd name="connsiteY4" fmla="*/ 269359 h 529790"/>
              <a:gd name="connsiteX5" fmla="*/ 247749 w 552092"/>
              <a:gd name="connsiteY5" fmla="*/ 150471 h 529790"/>
              <a:gd name="connsiteX0" fmla="*/ 230611 w 534954"/>
              <a:gd name="connsiteY0" fmla="*/ 150471 h 529790"/>
              <a:gd name="connsiteX1" fmla="*/ 534954 w 534954"/>
              <a:gd name="connsiteY1" fmla="*/ 0 h 529790"/>
              <a:gd name="connsiteX2" fmla="*/ 534954 w 534954"/>
              <a:gd name="connsiteY2" fmla="*/ 529790 h 529790"/>
              <a:gd name="connsiteX3" fmla="*/ 201675 w 534954"/>
              <a:gd name="connsiteY3" fmla="*/ 442980 h 529790"/>
              <a:gd name="connsiteX4" fmla="*/ 4111 w 534954"/>
              <a:gd name="connsiteY4" fmla="*/ 269359 h 529790"/>
              <a:gd name="connsiteX5" fmla="*/ 230611 w 534954"/>
              <a:gd name="connsiteY5" fmla="*/ 150471 h 529790"/>
              <a:gd name="connsiteX0" fmla="*/ 230611 w 534954"/>
              <a:gd name="connsiteY0" fmla="*/ 150471 h 442980"/>
              <a:gd name="connsiteX1" fmla="*/ 534954 w 534954"/>
              <a:gd name="connsiteY1" fmla="*/ 0 h 442980"/>
              <a:gd name="connsiteX2" fmla="*/ 424995 w 534954"/>
              <a:gd name="connsiteY2" fmla="*/ 437193 h 442980"/>
              <a:gd name="connsiteX3" fmla="*/ 201675 w 534954"/>
              <a:gd name="connsiteY3" fmla="*/ 442980 h 442980"/>
              <a:gd name="connsiteX4" fmla="*/ 4111 w 534954"/>
              <a:gd name="connsiteY4" fmla="*/ 269359 h 442980"/>
              <a:gd name="connsiteX5" fmla="*/ 230611 w 534954"/>
              <a:gd name="connsiteY5" fmla="*/ 150471 h 442980"/>
              <a:gd name="connsiteX0" fmla="*/ 230611 w 534954"/>
              <a:gd name="connsiteY0" fmla="*/ 150471 h 442980"/>
              <a:gd name="connsiteX1" fmla="*/ 534954 w 534954"/>
              <a:gd name="connsiteY1" fmla="*/ 0 h 442980"/>
              <a:gd name="connsiteX2" fmla="*/ 424995 w 534954"/>
              <a:gd name="connsiteY2" fmla="*/ 437193 h 442980"/>
              <a:gd name="connsiteX3" fmla="*/ 201675 w 534954"/>
              <a:gd name="connsiteY3" fmla="*/ 442980 h 442980"/>
              <a:gd name="connsiteX4" fmla="*/ 4111 w 534954"/>
              <a:gd name="connsiteY4" fmla="*/ 269359 h 442980"/>
              <a:gd name="connsiteX5" fmla="*/ 230611 w 534954"/>
              <a:gd name="connsiteY5" fmla="*/ 150471 h 442980"/>
              <a:gd name="connsiteX0" fmla="*/ 230611 w 482868"/>
              <a:gd name="connsiteY0" fmla="*/ 98385 h 390894"/>
              <a:gd name="connsiteX1" fmla="*/ 482868 w 482868"/>
              <a:gd name="connsiteY1" fmla="*/ 0 h 390894"/>
              <a:gd name="connsiteX2" fmla="*/ 424995 w 482868"/>
              <a:gd name="connsiteY2" fmla="*/ 385107 h 390894"/>
              <a:gd name="connsiteX3" fmla="*/ 201675 w 482868"/>
              <a:gd name="connsiteY3" fmla="*/ 390894 h 390894"/>
              <a:gd name="connsiteX4" fmla="*/ 4111 w 482868"/>
              <a:gd name="connsiteY4" fmla="*/ 217273 h 390894"/>
              <a:gd name="connsiteX5" fmla="*/ 230611 w 482868"/>
              <a:gd name="connsiteY5" fmla="*/ 98385 h 390894"/>
              <a:gd name="connsiteX0" fmla="*/ 230611 w 482868"/>
              <a:gd name="connsiteY0" fmla="*/ 98385 h 390894"/>
              <a:gd name="connsiteX1" fmla="*/ 482868 w 482868"/>
              <a:gd name="connsiteY1" fmla="*/ 0 h 390894"/>
              <a:gd name="connsiteX2" fmla="*/ 424995 w 482868"/>
              <a:gd name="connsiteY2" fmla="*/ 385107 h 390894"/>
              <a:gd name="connsiteX3" fmla="*/ 201675 w 482868"/>
              <a:gd name="connsiteY3" fmla="*/ 390894 h 390894"/>
              <a:gd name="connsiteX4" fmla="*/ 4111 w 482868"/>
              <a:gd name="connsiteY4" fmla="*/ 217273 h 390894"/>
              <a:gd name="connsiteX5" fmla="*/ 183518 w 482868"/>
              <a:gd name="connsiteY5" fmla="*/ 223061 h 390894"/>
              <a:gd name="connsiteX6" fmla="*/ 230611 w 482868"/>
              <a:gd name="connsiteY6" fmla="*/ 98385 h 390894"/>
              <a:gd name="connsiteX0" fmla="*/ 230611 w 533307"/>
              <a:gd name="connsiteY0" fmla="*/ 98385 h 390894"/>
              <a:gd name="connsiteX1" fmla="*/ 482868 w 533307"/>
              <a:gd name="connsiteY1" fmla="*/ 0 h 390894"/>
              <a:gd name="connsiteX2" fmla="*/ 530759 w 533307"/>
              <a:gd name="connsiteY2" fmla="*/ 194124 h 390894"/>
              <a:gd name="connsiteX3" fmla="*/ 424995 w 533307"/>
              <a:gd name="connsiteY3" fmla="*/ 385107 h 390894"/>
              <a:gd name="connsiteX4" fmla="*/ 201675 w 533307"/>
              <a:gd name="connsiteY4" fmla="*/ 390894 h 390894"/>
              <a:gd name="connsiteX5" fmla="*/ 4111 w 533307"/>
              <a:gd name="connsiteY5" fmla="*/ 217273 h 390894"/>
              <a:gd name="connsiteX6" fmla="*/ 183518 w 533307"/>
              <a:gd name="connsiteY6" fmla="*/ 223061 h 390894"/>
              <a:gd name="connsiteX7" fmla="*/ 230611 w 533307"/>
              <a:gd name="connsiteY7" fmla="*/ 98385 h 390894"/>
              <a:gd name="connsiteX0" fmla="*/ 230611 w 530759"/>
              <a:gd name="connsiteY0" fmla="*/ 98385 h 390894"/>
              <a:gd name="connsiteX1" fmla="*/ 482868 w 530759"/>
              <a:gd name="connsiteY1" fmla="*/ 0 h 390894"/>
              <a:gd name="connsiteX2" fmla="*/ 530759 w 530759"/>
              <a:gd name="connsiteY2" fmla="*/ 194124 h 390894"/>
              <a:gd name="connsiteX3" fmla="*/ 424995 w 530759"/>
              <a:gd name="connsiteY3" fmla="*/ 385107 h 390894"/>
              <a:gd name="connsiteX4" fmla="*/ 201675 w 530759"/>
              <a:gd name="connsiteY4" fmla="*/ 390894 h 390894"/>
              <a:gd name="connsiteX5" fmla="*/ 4111 w 530759"/>
              <a:gd name="connsiteY5" fmla="*/ 217273 h 390894"/>
              <a:gd name="connsiteX6" fmla="*/ 183518 w 530759"/>
              <a:gd name="connsiteY6" fmla="*/ 223061 h 390894"/>
              <a:gd name="connsiteX7" fmla="*/ 230611 w 530759"/>
              <a:gd name="connsiteY7" fmla="*/ 98385 h 390894"/>
              <a:gd name="connsiteX0" fmla="*/ 230611 w 530759"/>
              <a:gd name="connsiteY0" fmla="*/ 57873 h 350382"/>
              <a:gd name="connsiteX1" fmla="*/ 465506 w 530759"/>
              <a:gd name="connsiteY1" fmla="*/ 0 h 350382"/>
              <a:gd name="connsiteX2" fmla="*/ 530759 w 530759"/>
              <a:gd name="connsiteY2" fmla="*/ 153612 h 350382"/>
              <a:gd name="connsiteX3" fmla="*/ 424995 w 530759"/>
              <a:gd name="connsiteY3" fmla="*/ 344595 h 350382"/>
              <a:gd name="connsiteX4" fmla="*/ 201675 w 530759"/>
              <a:gd name="connsiteY4" fmla="*/ 350382 h 350382"/>
              <a:gd name="connsiteX5" fmla="*/ 4111 w 530759"/>
              <a:gd name="connsiteY5" fmla="*/ 176761 h 350382"/>
              <a:gd name="connsiteX6" fmla="*/ 183518 w 530759"/>
              <a:gd name="connsiteY6" fmla="*/ 182549 h 350382"/>
              <a:gd name="connsiteX7" fmla="*/ 230611 w 530759"/>
              <a:gd name="connsiteY7" fmla="*/ 57873 h 35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759" h="350382">
                <a:moveTo>
                  <a:pt x="230611" y="57873"/>
                </a:moveTo>
                <a:lnTo>
                  <a:pt x="465506" y="0"/>
                </a:lnTo>
                <a:cubicBezTo>
                  <a:pt x="504921" y="13063"/>
                  <a:pt x="488319" y="106790"/>
                  <a:pt x="530759" y="153612"/>
                </a:cubicBezTo>
                <a:cubicBezTo>
                  <a:pt x="521114" y="217797"/>
                  <a:pt x="469232" y="308906"/>
                  <a:pt x="424995" y="344595"/>
                </a:cubicBezTo>
                <a:lnTo>
                  <a:pt x="201675" y="350382"/>
                </a:lnTo>
                <a:cubicBezTo>
                  <a:pt x="123811" y="314693"/>
                  <a:pt x="-26755" y="239981"/>
                  <a:pt x="4111" y="176761"/>
                </a:cubicBezTo>
                <a:cubicBezTo>
                  <a:pt x="-12419" y="135285"/>
                  <a:pt x="145768" y="202364"/>
                  <a:pt x="183518" y="182549"/>
                </a:cubicBezTo>
                <a:cubicBezTo>
                  <a:pt x="221268" y="162734"/>
                  <a:pt x="167216" y="81546"/>
                  <a:pt x="230611" y="5787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32BFE4-8224-4D38-87AC-3446ED4F25BA}"/>
              </a:ext>
            </a:extLst>
          </p:cNvPr>
          <p:cNvSpPr/>
          <p:nvPr/>
        </p:nvSpPr>
        <p:spPr>
          <a:xfrm>
            <a:off x="3440926" y="5370654"/>
            <a:ext cx="856421" cy="544056"/>
          </a:xfrm>
          <a:custGeom>
            <a:avLst/>
            <a:gdLst>
              <a:gd name="connsiteX0" fmla="*/ 0 w 943231"/>
              <a:gd name="connsiteY0" fmla="*/ 0 h 585526"/>
              <a:gd name="connsiteX1" fmla="*/ 943231 w 943231"/>
              <a:gd name="connsiteY1" fmla="*/ 0 h 585526"/>
              <a:gd name="connsiteX2" fmla="*/ 943231 w 943231"/>
              <a:gd name="connsiteY2" fmla="*/ 585526 h 585526"/>
              <a:gd name="connsiteX3" fmla="*/ 0 w 943231"/>
              <a:gd name="connsiteY3" fmla="*/ 585526 h 585526"/>
              <a:gd name="connsiteX4" fmla="*/ 0 w 943231"/>
              <a:gd name="connsiteY4" fmla="*/ 0 h 585526"/>
              <a:gd name="connsiteX0" fmla="*/ 0 w 943231"/>
              <a:gd name="connsiteY0" fmla="*/ 0 h 585526"/>
              <a:gd name="connsiteX1" fmla="*/ 943231 w 943231"/>
              <a:gd name="connsiteY1" fmla="*/ 0 h 585526"/>
              <a:gd name="connsiteX2" fmla="*/ 856421 w 943231"/>
              <a:gd name="connsiteY2" fmla="*/ 388757 h 585526"/>
              <a:gd name="connsiteX3" fmla="*/ 0 w 943231"/>
              <a:gd name="connsiteY3" fmla="*/ 585526 h 585526"/>
              <a:gd name="connsiteX4" fmla="*/ 0 w 943231"/>
              <a:gd name="connsiteY4" fmla="*/ 0 h 585526"/>
              <a:gd name="connsiteX0" fmla="*/ 0 w 943231"/>
              <a:gd name="connsiteY0" fmla="*/ 0 h 585526"/>
              <a:gd name="connsiteX1" fmla="*/ 943231 w 943231"/>
              <a:gd name="connsiteY1" fmla="*/ 0 h 585526"/>
              <a:gd name="connsiteX2" fmla="*/ 856421 w 943231"/>
              <a:gd name="connsiteY2" fmla="*/ 388757 h 585526"/>
              <a:gd name="connsiteX3" fmla="*/ 0 w 943231"/>
              <a:gd name="connsiteY3" fmla="*/ 585526 h 585526"/>
              <a:gd name="connsiteX4" fmla="*/ 0 w 943231"/>
              <a:gd name="connsiteY4" fmla="*/ 0 h 585526"/>
              <a:gd name="connsiteX0" fmla="*/ 0 w 943231"/>
              <a:gd name="connsiteY0" fmla="*/ 0 h 603804"/>
              <a:gd name="connsiteX1" fmla="*/ 943231 w 943231"/>
              <a:gd name="connsiteY1" fmla="*/ 0 h 603804"/>
              <a:gd name="connsiteX2" fmla="*/ 856421 w 943231"/>
              <a:gd name="connsiteY2" fmla="*/ 388757 h 603804"/>
              <a:gd name="connsiteX3" fmla="*/ 720173 w 943231"/>
              <a:gd name="connsiteY3" fmla="*/ 439838 h 603804"/>
              <a:gd name="connsiteX4" fmla="*/ 0 w 943231"/>
              <a:gd name="connsiteY4" fmla="*/ 585526 h 603804"/>
              <a:gd name="connsiteX5" fmla="*/ 0 w 943231"/>
              <a:gd name="connsiteY5" fmla="*/ 0 h 603804"/>
              <a:gd name="connsiteX0" fmla="*/ 0 w 943231"/>
              <a:gd name="connsiteY0" fmla="*/ 0 h 620541"/>
              <a:gd name="connsiteX1" fmla="*/ 943231 w 943231"/>
              <a:gd name="connsiteY1" fmla="*/ 0 h 620541"/>
              <a:gd name="connsiteX2" fmla="*/ 856421 w 943231"/>
              <a:gd name="connsiteY2" fmla="*/ 388757 h 620541"/>
              <a:gd name="connsiteX3" fmla="*/ 720173 w 943231"/>
              <a:gd name="connsiteY3" fmla="*/ 439838 h 620541"/>
              <a:gd name="connsiteX4" fmla="*/ 0 w 943231"/>
              <a:gd name="connsiteY4" fmla="*/ 585526 h 620541"/>
              <a:gd name="connsiteX5" fmla="*/ 0 w 943231"/>
              <a:gd name="connsiteY5" fmla="*/ 0 h 620541"/>
              <a:gd name="connsiteX0" fmla="*/ 0 w 943231"/>
              <a:gd name="connsiteY0" fmla="*/ 0 h 609985"/>
              <a:gd name="connsiteX1" fmla="*/ 943231 w 943231"/>
              <a:gd name="connsiteY1" fmla="*/ 0 h 609985"/>
              <a:gd name="connsiteX2" fmla="*/ 856421 w 943231"/>
              <a:gd name="connsiteY2" fmla="*/ 388757 h 609985"/>
              <a:gd name="connsiteX3" fmla="*/ 720173 w 943231"/>
              <a:gd name="connsiteY3" fmla="*/ 439838 h 609985"/>
              <a:gd name="connsiteX4" fmla="*/ 309271 w 943231"/>
              <a:gd name="connsiteY4" fmla="*/ 422476 h 609985"/>
              <a:gd name="connsiteX5" fmla="*/ 0 w 943231"/>
              <a:gd name="connsiteY5" fmla="*/ 585526 h 609985"/>
              <a:gd name="connsiteX6" fmla="*/ 0 w 943231"/>
              <a:gd name="connsiteY6" fmla="*/ 0 h 609985"/>
              <a:gd name="connsiteX0" fmla="*/ 0 w 943231"/>
              <a:gd name="connsiteY0" fmla="*/ 0 h 449351"/>
              <a:gd name="connsiteX1" fmla="*/ 943231 w 943231"/>
              <a:gd name="connsiteY1" fmla="*/ 0 h 449351"/>
              <a:gd name="connsiteX2" fmla="*/ 856421 w 943231"/>
              <a:gd name="connsiteY2" fmla="*/ 388757 h 449351"/>
              <a:gd name="connsiteX3" fmla="*/ 720173 w 943231"/>
              <a:gd name="connsiteY3" fmla="*/ 439838 h 449351"/>
              <a:gd name="connsiteX4" fmla="*/ 309271 w 943231"/>
              <a:gd name="connsiteY4" fmla="*/ 422476 h 449351"/>
              <a:gd name="connsiteX5" fmla="*/ 34724 w 943231"/>
              <a:gd name="connsiteY5" fmla="*/ 284584 h 449351"/>
              <a:gd name="connsiteX6" fmla="*/ 0 w 943231"/>
              <a:gd name="connsiteY6" fmla="*/ 0 h 449351"/>
              <a:gd name="connsiteX0" fmla="*/ 179408 w 908507"/>
              <a:gd name="connsiteY0" fmla="*/ 52086 h 449351"/>
              <a:gd name="connsiteX1" fmla="*/ 908507 w 908507"/>
              <a:gd name="connsiteY1" fmla="*/ 0 h 449351"/>
              <a:gd name="connsiteX2" fmla="*/ 821697 w 908507"/>
              <a:gd name="connsiteY2" fmla="*/ 388757 h 449351"/>
              <a:gd name="connsiteX3" fmla="*/ 685449 w 908507"/>
              <a:gd name="connsiteY3" fmla="*/ 439838 h 449351"/>
              <a:gd name="connsiteX4" fmla="*/ 274547 w 908507"/>
              <a:gd name="connsiteY4" fmla="*/ 422476 h 449351"/>
              <a:gd name="connsiteX5" fmla="*/ 0 w 908507"/>
              <a:gd name="connsiteY5" fmla="*/ 284584 h 449351"/>
              <a:gd name="connsiteX6" fmla="*/ 179408 w 908507"/>
              <a:gd name="connsiteY6" fmla="*/ 52086 h 449351"/>
              <a:gd name="connsiteX0" fmla="*/ 179408 w 856421"/>
              <a:gd name="connsiteY0" fmla="*/ 0 h 397265"/>
              <a:gd name="connsiteX1" fmla="*/ 856421 w 856421"/>
              <a:gd name="connsiteY1" fmla="*/ 34724 h 397265"/>
              <a:gd name="connsiteX2" fmla="*/ 821697 w 856421"/>
              <a:gd name="connsiteY2" fmla="*/ 336671 h 397265"/>
              <a:gd name="connsiteX3" fmla="*/ 685449 w 856421"/>
              <a:gd name="connsiteY3" fmla="*/ 387752 h 397265"/>
              <a:gd name="connsiteX4" fmla="*/ 274547 w 856421"/>
              <a:gd name="connsiteY4" fmla="*/ 370390 h 397265"/>
              <a:gd name="connsiteX5" fmla="*/ 0 w 856421"/>
              <a:gd name="connsiteY5" fmla="*/ 232498 h 397265"/>
              <a:gd name="connsiteX6" fmla="*/ 179408 w 856421"/>
              <a:gd name="connsiteY6" fmla="*/ 0 h 397265"/>
              <a:gd name="connsiteX0" fmla="*/ 179408 w 856421"/>
              <a:gd name="connsiteY0" fmla="*/ 0 h 544050"/>
              <a:gd name="connsiteX1" fmla="*/ 856421 w 856421"/>
              <a:gd name="connsiteY1" fmla="*/ 34724 h 544050"/>
              <a:gd name="connsiteX2" fmla="*/ 821697 w 856421"/>
              <a:gd name="connsiteY2" fmla="*/ 336671 h 544050"/>
              <a:gd name="connsiteX3" fmla="*/ 685449 w 856421"/>
              <a:gd name="connsiteY3" fmla="*/ 387752 h 544050"/>
              <a:gd name="connsiteX4" fmla="*/ 575489 w 856421"/>
              <a:gd name="connsiteY4" fmla="*/ 544010 h 544050"/>
              <a:gd name="connsiteX5" fmla="*/ 274547 w 856421"/>
              <a:gd name="connsiteY5" fmla="*/ 370390 h 544050"/>
              <a:gd name="connsiteX6" fmla="*/ 0 w 856421"/>
              <a:gd name="connsiteY6" fmla="*/ 232498 h 544050"/>
              <a:gd name="connsiteX7" fmla="*/ 179408 w 856421"/>
              <a:gd name="connsiteY7" fmla="*/ 0 h 544050"/>
              <a:gd name="connsiteX0" fmla="*/ 179408 w 856421"/>
              <a:gd name="connsiteY0" fmla="*/ 0 h 544056"/>
              <a:gd name="connsiteX1" fmla="*/ 856421 w 856421"/>
              <a:gd name="connsiteY1" fmla="*/ 34724 h 544056"/>
              <a:gd name="connsiteX2" fmla="*/ 821697 w 856421"/>
              <a:gd name="connsiteY2" fmla="*/ 336671 h 544056"/>
              <a:gd name="connsiteX3" fmla="*/ 610214 w 856421"/>
              <a:gd name="connsiteY3" fmla="*/ 405114 h 544056"/>
              <a:gd name="connsiteX4" fmla="*/ 575489 w 856421"/>
              <a:gd name="connsiteY4" fmla="*/ 544010 h 544056"/>
              <a:gd name="connsiteX5" fmla="*/ 274547 w 856421"/>
              <a:gd name="connsiteY5" fmla="*/ 370390 h 544056"/>
              <a:gd name="connsiteX6" fmla="*/ 0 w 856421"/>
              <a:gd name="connsiteY6" fmla="*/ 232498 h 544056"/>
              <a:gd name="connsiteX7" fmla="*/ 179408 w 856421"/>
              <a:gd name="connsiteY7" fmla="*/ 0 h 544056"/>
              <a:gd name="connsiteX0" fmla="*/ 179408 w 856421"/>
              <a:gd name="connsiteY0" fmla="*/ 0 h 544056"/>
              <a:gd name="connsiteX1" fmla="*/ 856421 w 856421"/>
              <a:gd name="connsiteY1" fmla="*/ 34724 h 544056"/>
              <a:gd name="connsiteX2" fmla="*/ 792760 w 856421"/>
              <a:gd name="connsiteY2" fmla="*/ 313522 h 544056"/>
              <a:gd name="connsiteX3" fmla="*/ 610214 w 856421"/>
              <a:gd name="connsiteY3" fmla="*/ 405114 h 544056"/>
              <a:gd name="connsiteX4" fmla="*/ 575489 w 856421"/>
              <a:gd name="connsiteY4" fmla="*/ 544010 h 544056"/>
              <a:gd name="connsiteX5" fmla="*/ 274547 w 856421"/>
              <a:gd name="connsiteY5" fmla="*/ 370390 h 544056"/>
              <a:gd name="connsiteX6" fmla="*/ 0 w 856421"/>
              <a:gd name="connsiteY6" fmla="*/ 232498 h 544056"/>
              <a:gd name="connsiteX7" fmla="*/ 179408 w 856421"/>
              <a:gd name="connsiteY7" fmla="*/ 0 h 54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6421" h="544056">
                <a:moveTo>
                  <a:pt x="179408" y="0"/>
                </a:moveTo>
                <a:lnTo>
                  <a:pt x="856421" y="34724"/>
                </a:lnTo>
                <a:lnTo>
                  <a:pt x="792760" y="313522"/>
                </a:lnTo>
                <a:cubicBezTo>
                  <a:pt x="761371" y="390686"/>
                  <a:pt x="752951" y="372319"/>
                  <a:pt x="610214" y="405114"/>
                </a:cubicBezTo>
                <a:cubicBezTo>
                  <a:pt x="547959" y="412663"/>
                  <a:pt x="643972" y="546904"/>
                  <a:pt x="575489" y="544010"/>
                </a:cubicBezTo>
                <a:cubicBezTo>
                  <a:pt x="507006" y="541116"/>
                  <a:pt x="349242" y="395301"/>
                  <a:pt x="274547" y="370390"/>
                </a:cubicBezTo>
                <a:cubicBezTo>
                  <a:pt x="199852" y="345479"/>
                  <a:pt x="52510" y="332812"/>
                  <a:pt x="0" y="232498"/>
                </a:cubicBezTo>
                <a:lnTo>
                  <a:pt x="17940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6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63B025-C774-4EFB-A34E-FA48A8FF4365}"/>
              </a:ext>
            </a:extLst>
          </p:cNvPr>
          <p:cNvSpPr/>
          <p:nvPr/>
        </p:nvSpPr>
        <p:spPr>
          <a:xfrm>
            <a:off x="627803" y="3537340"/>
            <a:ext cx="1169268" cy="869302"/>
          </a:xfrm>
          <a:custGeom>
            <a:avLst/>
            <a:gdLst>
              <a:gd name="connsiteX0" fmla="*/ 0 w 1276551"/>
              <a:gd name="connsiteY0" fmla="*/ 0 h 607671"/>
              <a:gd name="connsiteX1" fmla="*/ 1276551 w 1276551"/>
              <a:gd name="connsiteY1" fmla="*/ 0 h 607671"/>
              <a:gd name="connsiteX2" fmla="*/ 1276551 w 1276551"/>
              <a:gd name="connsiteY2" fmla="*/ 607671 h 607671"/>
              <a:gd name="connsiteX3" fmla="*/ 0 w 1276551"/>
              <a:gd name="connsiteY3" fmla="*/ 607671 h 607671"/>
              <a:gd name="connsiteX4" fmla="*/ 0 w 1276551"/>
              <a:gd name="connsiteY4" fmla="*/ 0 h 607671"/>
              <a:gd name="connsiteX0" fmla="*/ 0 w 1276551"/>
              <a:gd name="connsiteY0" fmla="*/ 0 h 607671"/>
              <a:gd name="connsiteX1" fmla="*/ 952460 w 1276551"/>
              <a:gd name="connsiteY1" fmla="*/ 92598 h 607671"/>
              <a:gd name="connsiteX2" fmla="*/ 1276551 w 1276551"/>
              <a:gd name="connsiteY2" fmla="*/ 607671 h 607671"/>
              <a:gd name="connsiteX3" fmla="*/ 0 w 1276551"/>
              <a:gd name="connsiteY3" fmla="*/ 607671 h 607671"/>
              <a:gd name="connsiteX4" fmla="*/ 0 w 1276551"/>
              <a:gd name="connsiteY4" fmla="*/ 0 h 607671"/>
              <a:gd name="connsiteX0" fmla="*/ 0 w 1276551"/>
              <a:gd name="connsiteY0" fmla="*/ 0 h 607671"/>
              <a:gd name="connsiteX1" fmla="*/ 952460 w 1276551"/>
              <a:gd name="connsiteY1" fmla="*/ 92598 h 607671"/>
              <a:gd name="connsiteX2" fmla="*/ 1276551 w 1276551"/>
              <a:gd name="connsiteY2" fmla="*/ 607671 h 607671"/>
              <a:gd name="connsiteX3" fmla="*/ 0 w 1276551"/>
              <a:gd name="connsiteY3" fmla="*/ 607671 h 607671"/>
              <a:gd name="connsiteX4" fmla="*/ 0 w 1276551"/>
              <a:gd name="connsiteY4" fmla="*/ 0 h 607671"/>
              <a:gd name="connsiteX0" fmla="*/ 0 w 1276551"/>
              <a:gd name="connsiteY0" fmla="*/ 0 h 862314"/>
              <a:gd name="connsiteX1" fmla="*/ 952460 w 1276551"/>
              <a:gd name="connsiteY1" fmla="*/ 92598 h 862314"/>
              <a:gd name="connsiteX2" fmla="*/ 1276551 w 1276551"/>
              <a:gd name="connsiteY2" fmla="*/ 607671 h 862314"/>
              <a:gd name="connsiteX3" fmla="*/ 457200 w 1276551"/>
              <a:gd name="connsiteY3" fmla="*/ 862314 h 862314"/>
              <a:gd name="connsiteX4" fmla="*/ 0 w 1276551"/>
              <a:gd name="connsiteY4" fmla="*/ 607671 h 862314"/>
              <a:gd name="connsiteX5" fmla="*/ 0 w 1276551"/>
              <a:gd name="connsiteY5" fmla="*/ 0 h 862314"/>
              <a:gd name="connsiteX0" fmla="*/ 0 w 1276551"/>
              <a:gd name="connsiteY0" fmla="*/ 0 h 863220"/>
              <a:gd name="connsiteX1" fmla="*/ 952460 w 1276551"/>
              <a:gd name="connsiteY1" fmla="*/ 92598 h 863220"/>
              <a:gd name="connsiteX2" fmla="*/ 1276551 w 1276551"/>
              <a:gd name="connsiteY2" fmla="*/ 607671 h 863220"/>
              <a:gd name="connsiteX3" fmla="*/ 862314 w 1276551"/>
              <a:gd name="connsiteY3" fmla="*/ 572946 h 863220"/>
              <a:gd name="connsiteX4" fmla="*/ 457200 w 1276551"/>
              <a:gd name="connsiteY4" fmla="*/ 862314 h 863220"/>
              <a:gd name="connsiteX5" fmla="*/ 0 w 1276551"/>
              <a:gd name="connsiteY5" fmla="*/ 607671 h 863220"/>
              <a:gd name="connsiteX6" fmla="*/ 0 w 1276551"/>
              <a:gd name="connsiteY6" fmla="*/ 0 h 863220"/>
              <a:gd name="connsiteX0" fmla="*/ 0 w 1230252"/>
              <a:gd name="connsiteY0" fmla="*/ 0 h 863220"/>
              <a:gd name="connsiteX1" fmla="*/ 952460 w 1230252"/>
              <a:gd name="connsiteY1" fmla="*/ 92598 h 863220"/>
              <a:gd name="connsiteX2" fmla="*/ 1230252 w 1230252"/>
              <a:gd name="connsiteY2" fmla="*/ 434051 h 863220"/>
              <a:gd name="connsiteX3" fmla="*/ 862314 w 1230252"/>
              <a:gd name="connsiteY3" fmla="*/ 572946 h 863220"/>
              <a:gd name="connsiteX4" fmla="*/ 457200 w 1230252"/>
              <a:gd name="connsiteY4" fmla="*/ 862314 h 863220"/>
              <a:gd name="connsiteX5" fmla="*/ 0 w 1230252"/>
              <a:gd name="connsiteY5" fmla="*/ 607671 h 863220"/>
              <a:gd name="connsiteX6" fmla="*/ 0 w 1230252"/>
              <a:gd name="connsiteY6" fmla="*/ 0 h 863220"/>
              <a:gd name="connsiteX0" fmla="*/ 0 w 1231558"/>
              <a:gd name="connsiteY0" fmla="*/ 0 h 863255"/>
              <a:gd name="connsiteX1" fmla="*/ 952460 w 1231558"/>
              <a:gd name="connsiteY1" fmla="*/ 92598 h 863255"/>
              <a:gd name="connsiteX2" fmla="*/ 1230252 w 1231558"/>
              <a:gd name="connsiteY2" fmla="*/ 434051 h 863255"/>
              <a:gd name="connsiteX3" fmla="*/ 1035934 w 1231558"/>
              <a:gd name="connsiteY3" fmla="*/ 491923 h 863255"/>
              <a:gd name="connsiteX4" fmla="*/ 862314 w 1231558"/>
              <a:gd name="connsiteY4" fmla="*/ 572946 h 863255"/>
              <a:gd name="connsiteX5" fmla="*/ 457200 w 1231558"/>
              <a:gd name="connsiteY5" fmla="*/ 862314 h 863255"/>
              <a:gd name="connsiteX6" fmla="*/ 0 w 1231558"/>
              <a:gd name="connsiteY6" fmla="*/ 607671 h 863255"/>
              <a:gd name="connsiteX7" fmla="*/ 0 w 1231558"/>
              <a:gd name="connsiteY7" fmla="*/ 0 h 863255"/>
              <a:gd name="connsiteX0" fmla="*/ 0 w 1231558"/>
              <a:gd name="connsiteY0" fmla="*/ 0 h 864260"/>
              <a:gd name="connsiteX1" fmla="*/ 952460 w 1231558"/>
              <a:gd name="connsiteY1" fmla="*/ 92598 h 864260"/>
              <a:gd name="connsiteX2" fmla="*/ 1230252 w 1231558"/>
              <a:gd name="connsiteY2" fmla="*/ 434051 h 864260"/>
              <a:gd name="connsiteX3" fmla="*/ 1035934 w 1231558"/>
              <a:gd name="connsiteY3" fmla="*/ 491923 h 864260"/>
              <a:gd name="connsiteX4" fmla="*/ 862314 w 1231558"/>
              <a:gd name="connsiteY4" fmla="*/ 572946 h 864260"/>
              <a:gd name="connsiteX5" fmla="*/ 619246 w 1231558"/>
              <a:gd name="connsiteY5" fmla="*/ 677118 h 864260"/>
              <a:gd name="connsiteX6" fmla="*/ 457200 w 1231558"/>
              <a:gd name="connsiteY6" fmla="*/ 862314 h 864260"/>
              <a:gd name="connsiteX7" fmla="*/ 0 w 1231558"/>
              <a:gd name="connsiteY7" fmla="*/ 607671 h 864260"/>
              <a:gd name="connsiteX8" fmla="*/ 0 w 1231558"/>
              <a:gd name="connsiteY8" fmla="*/ 0 h 864260"/>
              <a:gd name="connsiteX0" fmla="*/ 0 w 1231558"/>
              <a:gd name="connsiteY0" fmla="*/ 0 h 864260"/>
              <a:gd name="connsiteX1" fmla="*/ 952460 w 1231558"/>
              <a:gd name="connsiteY1" fmla="*/ 92598 h 864260"/>
              <a:gd name="connsiteX2" fmla="*/ 1230252 w 1231558"/>
              <a:gd name="connsiteY2" fmla="*/ 434051 h 864260"/>
              <a:gd name="connsiteX3" fmla="*/ 1035934 w 1231558"/>
              <a:gd name="connsiteY3" fmla="*/ 491923 h 864260"/>
              <a:gd name="connsiteX4" fmla="*/ 856526 w 1231558"/>
              <a:gd name="connsiteY4" fmla="*/ 544009 h 864260"/>
              <a:gd name="connsiteX5" fmla="*/ 619246 w 1231558"/>
              <a:gd name="connsiteY5" fmla="*/ 677118 h 864260"/>
              <a:gd name="connsiteX6" fmla="*/ 457200 w 1231558"/>
              <a:gd name="connsiteY6" fmla="*/ 862314 h 864260"/>
              <a:gd name="connsiteX7" fmla="*/ 0 w 1231558"/>
              <a:gd name="connsiteY7" fmla="*/ 607671 h 864260"/>
              <a:gd name="connsiteX8" fmla="*/ 0 w 1231558"/>
              <a:gd name="connsiteY8" fmla="*/ 0 h 864260"/>
              <a:gd name="connsiteX0" fmla="*/ 0 w 1231558"/>
              <a:gd name="connsiteY0" fmla="*/ 0 h 862314"/>
              <a:gd name="connsiteX1" fmla="*/ 952460 w 1231558"/>
              <a:gd name="connsiteY1" fmla="*/ 92598 h 862314"/>
              <a:gd name="connsiteX2" fmla="*/ 1230252 w 1231558"/>
              <a:gd name="connsiteY2" fmla="*/ 434051 h 862314"/>
              <a:gd name="connsiteX3" fmla="*/ 1035934 w 1231558"/>
              <a:gd name="connsiteY3" fmla="*/ 491923 h 862314"/>
              <a:gd name="connsiteX4" fmla="*/ 856526 w 1231558"/>
              <a:gd name="connsiteY4" fmla="*/ 544009 h 862314"/>
              <a:gd name="connsiteX5" fmla="*/ 619246 w 1231558"/>
              <a:gd name="connsiteY5" fmla="*/ 677118 h 862314"/>
              <a:gd name="connsiteX6" fmla="*/ 457200 w 1231558"/>
              <a:gd name="connsiteY6" fmla="*/ 862314 h 862314"/>
              <a:gd name="connsiteX7" fmla="*/ 387752 w 1231558"/>
              <a:gd name="connsiteY7" fmla="*/ 480347 h 862314"/>
              <a:gd name="connsiteX8" fmla="*/ 0 w 1231558"/>
              <a:gd name="connsiteY8" fmla="*/ 607671 h 862314"/>
              <a:gd name="connsiteX9" fmla="*/ 0 w 1231558"/>
              <a:gd name="connsiteY9" fmla="*/ 0 h 862314"/>
              <a:gd name="connsiteX0" fmla="*/ 0 w 1231558"/>
              <a:gd name="connsiteY0" fmla="*/ 0 h 862314"/>
              <a:gd name="connsiteX1" fmla="*/ 952460 w 1231558"/>
              <a:gd name="connsiteY1" fmla="*/ 92598 h 862314"/>
              <a:gd name="connsiteX2" fmla="*/ 1230252 w 1231558"/>
              <a:gd name="connsiteY2" fmla="*/ 434051 h 862314"/>
              <a:gd name="connsiteX3" fmla="*/ 1035934 w 1231558"/>
              <a:gd name="connsiteY3" fmla="*/ 491923 h 862314"/>
              <a:gd name="connsiteX4" fmla="*/ 856526 w 1231558"/>
              <a:gd name="connsiteY4" fmla="*/ 544009 h 862314"/>
              <a:gd name="connsiteX5" fmla="*/ 619246 w 1231558"/>
              <a:gd name="connsiteY5" fmla="*/ 677118 h 862314"/>
              <a:gd name="connsiteX6" fmla="*/ 457200 w 1231558"/>
              <a:gd name="connsiteY6" fmla="*/ 862314 h 862314"/>
              <a:gd name="connsiteX7" fmla="*/ 387752 w 1231558"/>
              <a:gd name="connsiteY7" fmla="*/ 480347 h 862314"/>
              <a:gd name="connsiteX8" fmla="*/ 0 w 1231558"/>
              <a:gd name="connsiteY8" fmla="*/ 607671 h 862314"/>
              <a:gd name="connsiteX9" fmla="*/ 0 w 1231558"/>
              <a:gd name="connsiteY9" fmla="*/ 0 h 862314"/>
              <a:gd name="connsiteX0" fmla="*/ 0 w 1231558"/>
              <a:gd name="connsiteY0" fmla="*/ 0 h 862314"/>
              <a:gd name="connsiteX1" fmla="*/ 952460 w 1231558"/>
              <a:gd name="connsiteY1" fmla="*/ 92598 h 862314"/>
              <a:gd name="connsiteX2" fmla="*/ 1230252 w 1231558"/>
              <a:gd name="connsiteY2" fmla="*/ 434051 h 862314"/>
              <a:gd name="connsiteX3" fmla="*/ 1035934 w 1231558"/>
              <a:gd name="connsiteY3" fmla="*/ 491923 h 862314"/>
              <a:gd name="connsiteX4" fmla="*/ 856526 w 1231558"/>
              <a:gd name="connsiteY4" fmla="*/ 544009 h 862314"/>
              <a:gd name="connsiteX5" fmla="*/ 619246 w 1231558"/>
              <a:gd name="connsiteY5" fmla="*/ 677118 h 862314"/>
              <a:gd name="connsiteX6" fmla="*/ 457200 w 1231558"/>
              <a:gd name="connsiteY6" fmla="*/ 862314 h 862314"/>
              <a:gd name="connsiteX7" fmla="*/ 387752 w 1231558"/>
              <a:gd name="connsiteY7" fmla="*/ 480347 h 862314"/>
              <a:gd name="connsiteX8" fmla="*/ 0 w 1231558"/>
              <a:gd name="connsiteY8" fmla="*/ 607671 h 862314"/>
              <a:gd name="connsiteX9" fmla="*/ 260431 w 1231558"/>
              <a:gd name="connsiteY9" fmla="*/ 347238 h 862314"/>
              <a:gd name="connsiteX10" fmla="*/ 0 w 1231558"/>
              <a:gd name="connsiteY10" fmla="*/ 0 h 862314"/>
              <a:gd name="connsiteX0" fmla="*/ 0 w 1231558"/>
              <a:gd name="connsiteY0" fmla="*/ 6988 h 869302"/>
              <a:gd name="connsiteX1" fmla="*/ 329879 w 1231558"/>
              <a:gd name="connsiteY1" fmla="*/ 1198 h 869302"/>
              <a:gd name="connsiteX2" fmla="*/ 952460 w 1231558"/>
              <a:gd name="connsiteY2" fmla="*/ 99586 h 869302"/>
              <a:gd name="connsiteX3" fmla="*/ 1230252 w 1231558"/>
              <a:gd name="connsiteY3" fmla="*/ 441039 h 869302"/>
              <a:gd name="connsiteX4" fmla="*/ 1035934 w 1231558"/>
              <a:gd name="connsiteY4" fmla="*/ 498911 h 869302"/>
              <a:gd name="connsiteX5" fmla="*/ 856526 w 1231558"/>
              <a:gd name="connsiteY5" fmla="*/ 550997 h 869302"/>
              <a:gd name="connsiteX6" fmla="*/ 619246 w 1231558"/>
              <a:gd name="connsiteY6" fmla="*/ 684106 h 869302"/>
              <a:gd name="connsiteX7" fmla="*/ 457200 w 1231558"/>
              <a:gd name="connsiteY7" fmla="*/ 869302 h 869302"/>
              <a:gd name="connsiteX8" fmla="*/ 387752 w 1231558"/>
              <a:gd name="connsiteY8" fmla="*/ 487335 h 869302"/>
              <a:gd name="connsiteX9" fmla="*/ 0 w 1231558"/>
              <a:gd name="connsiteY9" fmla="*/ 614659 h 869302"/>
              <a:gd name="connsiteX10" fmla="*/ 260431 w 1231558"/>
              <a:gd name="connsiteY10" fmla="*/ 354226 h 869302"/>
              <a:gd name="connsiteX11" fmla="*/ 0 w 1231558"/>
              <a:gd name="connsiteY11" fmla="*/ 6988 h 869302"/>
              <a:gd name="connsiteX0" fmla="*/ 0 w 1231558"/>
              <a:gd name="connsiteY0" fmla="*/ 6988 h 869302"/>
              <a:gd name="connsiteX1" fmla="*/ 329879 w 1231558"/>
              <a:gd name="connsiteY1" fmla="*/ 1198 h 869302"/>
              <a:gd name="connsiteX2" fmla="*/ 952460 w 1231558"/>
              <a:gd name="connsiteY2" fmla="*/ 99586 h 869302"/>
              <a:gd name="connsiteX3" fmla="*/ 1230252 w 1231558"/>
              <a:gd name="connsiteY3" fmla="*/ 441039 h 869302"/>
              <a:gd name="connsiteX4" fmla="*/ 1035934 w 1231558"/>
              <a:gd name="connsiteY4" fmla="*/ 498911 h 869302"/>
              <a:gd name="connsiteX5" fmla="*/ 856526 w 1231558"/>
              <a:gd name="connsiteY5" fmla="*/ 550997 h 869302"/>
              <a:gd name="connsiteX6" fmla="*/ 619246 w 1231558"/>
              <a:gd name="connsiteY6" fmla="*/ 684106 h 869302"/>
              <a:gd name="connsiteX7" fmla="*/ 457200 w 1231558"/>
              <a:gd name="connsiteY7" fmla="*/ 869302 h 869302"/>
              <a:gd name="connsiteX8" fmla="*/ 387752 w 1231558"/>
              <a:gd name="connsiteY8" fmla="*/ 487335 h 869302"/>
              <a:gd name="connsiteX9" fmla="*/ 0 w 1231558"/>
              <a:gd name="connsiteY9" fmla="*/ 614659 h 869302"/>
              <a:gd name="connsiteX10" fmla="*/ 260431 w 1231558"/>
              <a:gd name="connsiteY10" fmla="*/ 354226 h 869302"/>
              <a:gd name="connsiteX11" fmla="*/ 0 w 1231558"/>
              <a:gd name="connsiteY11" fmla="*/ 6988 h 869302"/>
              <a:gd name="connsiteX0" fmla="*/ 0 w 1231558"/>
              <a:gd name="connsiteY0" fmla="*/ 6988 h 869302"/>
              <a:gd name="connsiteX1" fmla="*/ 329879 w 1231558"/>
              <a:gd name="connsiteY1" fmla="*/ 1198 h 869302"/>
              <a:gd name="connsiteX2" fmla="*/ 952460 w 1231558"/>
              <a:gd name="connsiteY2" fmla="*/ 99586 h 869302"/>
              <a:gd name="connsiteX3" fmla="*/ 1088021 w 1231558"/>
              <a:gd name="connsiteY3" fmla="*/ 273204 h 869302"/>
              <a:gd name="connsiteX4" fmla="*/ 1230252 w 1231558"/>
              <a:gd name="connsiteY4" fmla="*/ 441039 h 869302"/>
              <a:gd name="connsiteX5" fmla="*/ 1035934 w 1231558"/>
              <a:gd name="connsiteY5" fmla="*/ 498911 h 869302"/>
              <a:gd name="connsiteX6" fmla="*/ 856526 w 1231558"/>
              <a:gd name="connsiteY6" fmla="*/ 550997 h 869302"/>
              <a:gd name="connsiteX7" fmla="*/ 619246 w 1231558"/>
              <a:gd name="connsiteY7" fmla="*/ 684106 h 869302"/>
              <a:gd name="connsiteX8" fmla="*/ 457200 w 1231558"/>
              <a:gd name="connsiteY8" fmla="*/ 869302 h 869302"/>
              <a:gd name="connsiteX9" fmla="*/ 387752 w 1231558"/>
              <a:gd name="connsiteY9" fmla="*/ 487335 h 869302"/>
              <a:gd name="connsiteX10" fmla="*/ 0 w 1231558"/>
              <a:gd name="connsiteY10" fmla="*/ 614659 h 869302"/>
              <a:gd name="connsiteX11" fmla="*/ 260431 w 1231558"/>
              <a:gd name="connsiteY11" fmla="*/ 354226 h 869302"/>
              <a:gd name="connsiteX12" fmla="*/ 0 w 1231558"/>
              <a:gd name="connsiteY12" fmla="*/ 6988 h 869302"/>
              <a:gd name="connsiteX0" fmla="*/ 0 w 1231558"/>
              <a:gd name="connsiteY0" fmla="*/ 6988 h 869302"/>
              <a:gd name="connsiteX1" fmla="*/ 329879 w 1231558"/>
              <a:gd name="connsiteY1" fmla="*/ 1198 h 869302"/>
              <a:gd name="connsiteX2" fmla="*/ 917736 w 1231558"/>
              <a:gd name="connsiteY2" fmla="*/ 111161 h 869302"/>
              <a:gd name="connsiteX3" fmla="*/ 1088021 w 1231558"/>
              <a:gd name="connsiteY3" fmla="*/ 273204 h 869302"/>
              <a:gd name="connsiteX4" fmla="*/ 1230252 w 1231558"/>
              <a:gd name="connsiteY4" fmla="*/ 441039 h 869302"/>
              <a:gd name="connsiteX5" fmla="*/ 1035934 w 1231558"/>
              <a:gd name="connsiteY5" fmla="*/ 498911 h 869302"/>
              <a:gd name="connsiteX6" fmla="*/ 856526 w 1231558"/>
              <a:gd name="connsiteY6" fmla="*/ 550997 h 869302"/>
              <a:gd name="connsiteX7" fmla="*/ 619246 w 1231558"/>
              <a:gd name="connsiteY7" fmla="*/ 684106 h 869302"/>
              <a:gd name="connsiteX8" fmla="*/ 457200 w 1231558"/>
              <a:gd name="connsiteY8" fmla="*/ 869302 h 869302"/>
              <a:gd name="connsiteX9" fmla="*/ 387752 w 1231558"/>
              <a:gd name="connsiteY9" fmla="*/ 487335 h 869302"/>
              <a:gd name="connsiteX10" fmla="*/ 0 w 1231558"/>
              <a:gd name="connsiteY10" fmla="*/ 614659 h 869302"/>
              <a:gd name="connsiteX11" fmla="*/ 260431 w 1231558"/>
              <a:gd name="connsiteY11" fmla="*/ 354226 h 869302"/>
              <a:gd name="connsiteX12" fmla="*/ 0 w 1231558"/>
              <a:gd name="connsiteY12" fmla="*/ 6988 h 869302"/>
              <a:gd name="connsiteX0" fmla="*/ 0 w 1169268"/>
              <a:gd name="connsiteY0" fmla="*/ 6988 h 869302"/>
              <a:gd name="connsiteX1" fmla="*/ 329879 w 1169268"/>
              <a:gd name="connsiteY1" fmla="*/ 1198 h 869302"/>
              <a:gd name="connsiteX2" fmla="*/ 917736 w 1169268"/>
              <a:gd name="connsiteY2" fmla="*/ 111161 h 869302"/>
              <a:gd name="connsiteX3" fmla="*/ 1088021 w 1169268"/>
              <a:gd name="connsiteY3" fmla="*/ 273204 h 869302"/>
              <a:gd name="connsiteX4" fmla="*/ 1166591 w 1169268"/>
              <a:gd name="connsiteY4" fmla="*/ 435252 h 869302"/>
              <a:gd name="connsiteX5" fmla="*/ 1035934 w 1169268"/>
              <a:gd name="connsiteY5" fmla="*/ 498911 h 869302"/>
              <a:gd name="connsiteX6" fmla="*/ 856526 w 1169268"/>
              <a:gd name="connsiteY6" fmla="*/ 550997 h 869302"/>
              <a:gd name="connsiteX7" fmla="*/ 619246 w 1169268"/>
              <a:gd name="connsiteY7" fmla="*/ 684106 h 869302"/>
              <a:gd name="connsiteX8" fmla="*/ 457200 w 1169268"/>
              <a:gd name="connsiteY8" fmla="*/ 869302 h 869302"/>
              <a:gd name="connsiteX9" fmla="*/ 387752 w 1169268"/>
              <a:gd name="connsiteY9" fmla="*/ 487335 h 869302"/>
              <a:gd name="connsiteX10" fmla="*/ 0 w 1169268"/>
              <a:gd name="connsiteY10" fmla="*/ 614659 h 869302"/>
              <a:gd name="connsiteX11" fmla="*/ 260431 w 1169268"/>
              <a:gd name="connsiteY11" fmla="*/ 354226 h 869302"/>
              <a:gd name="connsiteX12" fmla="*/ 0 w 1169268"/>
              <a:gd name="connsiteY12" fmla="*/ 6988 h 8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9268" h="869302">
                <a:moveTo>
                  <a:pt x="0" y="6988"/>
                </a:moveTo>
                <a:cubicBezTo>
                  <a:pt x="109960" y="12775"/>
                  <a:pt x="219919" y="-4589"/>
                  <a:pt x="329879" y="1198"/>
                </a:cubicBezTo>
                <a:cubicBezTo>
                  <a:pt x="462171" y="126591"/>
                  <a:pt x="710209" y="78365"/>
                  <a:pt x="917736" y="111161"/>
                </a:cubicBezTo>
                <a:cubicBezTo>
                  <a:pt x="1049880" y="152637"/>
                  <a:pt x="1041722" y="216295"/>
                  <a:pt x="1088021" y="273204"/>
                </a:cubicBezTo>
                <a:cubicBezTo>
                  <a:pt x="1134320" y="330113"/>
                  <a:pt x="1181059" y="393776"/>
                  <a:pt x="1166591" y="435252"/>
                </a:cubicBezTo>
                <a:cubicBezTo>
                  <a:pt x="1183397" y="510487"/>
                  <a:pt x="1097257" y="475762"/>
                  <a:pt x="1035934" y="498911"/>
                </a:cubicBezTo>
                <a:cubicBezTo>
                  <a:pt x="974611" y="522060"/>
                  <a:pt x="915364" y="510486"/>
                  <a:pt x="856526" y="550997"/>
                </a:cubicBezTo>
                <a:cubicBezTo>
                  <a:pt x="797688" y="591508"/>
                  <a:pt x="686765" y="635878"/>
                  <a:pt x="619246" y="684106"/>
                </a:cubicBezTo>
                <a:cubicBezTo>
                  <a:pt x="551727" y="732334"/>
                  <a:pt x="522790" y="858692"/>
                  <a:pt x="457200" y="869302"/>
                </a:cubicBezTo>
                <a:cubicBezTo>
                  <a:pt x="380036" y="828790"/>
                  <a:pt x="464916" y="527847"/>
                  <a:pt x="387752" y="487335"/>
                </a:cubicBezTo>
                <a:cubicBezTo>
                  <a:pt x="281650" y="668672"/>
                  <a:pt x="129251" y="572218"/>
                  <a:pt x="0" y="614659"/>
                </a:cubicBezTo>
                <a:cubicBezTo>
                  <a:pt x="0" y="523990"/>
                  <a:pt x="260431" y="444895"/>
                  <a:pt x="260431" y="354226"/>
                </a:cubicBezTo>
                <a:lnTo>
                  <a:pt x="0" y="698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C4DF05-61CE-441C-9D6F-E58F2A84D42A}"/>
              </a:ext>
            </a:extLst>
          </p:cNvPr>
          <p:cNvSpPr/>
          <p:nvPr/>
        </p:nvSpPr>
        <p:spPr>
          <a:xfrm>
            <a:off x="1602433" y="3424472"/>
            <a:ext cx="344641" cy="241595"/>
          </a:xfrm>
          <a:custGeom>
            <a:avLst/>
            <a:gdLst>
              <a:gd name="connsiteX0" fmla="*/ 0 w 422984"/>
              <a:gd name="connsiteY0" fmla="*/ 0 h 280990"/>
              <a:gd name="connsiteX1" fmla="*/ 422984 w 422984"/>
              <a:gd name="connsiteY1" fmla="*/ 0 h 280990"/>
              <a:gd name="connsiteX2" fmla="*/ 422984 w 422984"/>
              <a:gd name="connsiteY2" fmla="*/ 280990 h 280990"/>
              <a:gd name="connsiteX3" fmla="*/ 0 w 422984"/>
              <a:gd name="connsiteY3" fmla="*/ 280990 h 280990"/>
              <a:gd name="connsiteX4" fmla="*/ 0 w 422984"/>
              <a:gd name="connsiteY4" fmla="*/ 0 h 280990"/>
              <a:gd name="connsiteX0" fmla="*/ 104172 w 422984"/>
              <a:gd name="connsiteY0" fmla="*/ 46299 h 280990"/>
              <a:gd name="connsiteX1" fmla="*/ 422984 w 422984"/>
              <a:gd name="connsiteY1" fmla="*/ 0 h 280990"/>
              <a:gd name="connsiteX2" fmla="*/ 422984 w 422984"/>
              <a:gd name="connsiteY2" fmla="*/ 280990 h 280990"/>
              <a:gd name="connsiteX3" fmla="*/ 0 w 422984"/>
              <a:gd name="connsiteY3" fmla="*/ 280990 h 280990"/>
              <a:gd name="connsiteX4" fmla="*/ 104172 w 422984"/>
              <a:gd name="connsiteY4" fmla="*/ 46299 h 280990"/>
              <a:gd name="connsiteX0" fmla="*/ 0 w 318812"/>
              <a:gd name="connsiteY0" fmla="*/ 46299 h 280990"/>
              <a:gd name="connsiteX1" fmla="*/ 318812 w 318812"/>
              <a:gd name="connsiteY1" fmla="*/ 0 h 280990"/>
              <a:gd name="connsiteX2" fmla="*/ 318812 w 318812"/>
              <a:gd name="connsiteY2" fmla="*/ 280990 h 280990"/>
              <a:gd name="connsiteX3" fmla="*/ 98385 w 318812"/>
              <a:gd name="connsiteY3" fmla="*/ 228904 h 280990"/>
              <a:gd name="connsiteX4" fmla="*/ 0 w 318812"/>
              <a:gd name="connsiteY4" fmla="*/ 46299 h 280990"/>
              <a:gd name="connsiteX0" fmla="*/ 0 w 318812"/>
              <a:gd name="connsiteY0" fmla="*/ 46299 h 228904"/>
              <a:gd name="connsiteX1" fmla="*/ 318812 w 318812"/>
              <a:gd name="connsiteY1" fmla="*/ 0 h 228904"/>
              <a:gd name="connsiteX2" fmla="*/ 301449 w 318812"/>
              <a:gd name="connsiteY2" fmla="*/ 211542 h 228904"/>
              <a:gd name="connsiteX3" fmla="*/ 98385 w 318812"/>
              <a:gd name="connsiteY3" fmla="*/ 228904 h 228904"/>
              <a:gd name="connsiteX4" fmla="*/ 0 w 318812"/>
              <a:gd name="connsiteY4" fmla="*/ 46299 h 228904"/>
              <a:gd name="connsiteX0" fmla="*/ 0 w 301450"/>
              <a:gd name="connsiteY0" fmla="*/ 0 h 182605"/>
              <a:gd name="connsiteX1" fmla="*/ 301450 w 301450"/>
              <a:gd name="connsiteY1" fmla="*/ 17362 h 182605"/>
              <a:gd name="connsiteX2" fmla="*/ 301449 w 301450"/>
              <a:gd name="connsiteY2" fmla="*/ 165243 h 182605"/>
              <a:gd name="connsiteX3" fmla="*/ 98385 w 301450"/>
              <a:gd name="connsiteY3" fmla="*/ 182605 h 182605"/>
              <a:gd name="connsiteX4" fmla="*/ 0 w 301450"/>
              <a:gd name="connsiteY4" fmla="*/ 0 h 182605"/>
              <a:gd name="connsiteX0" fmla="*/ 34724 w 336174"/>
              <a:gd name="connsiteY0" fmla="*/ 0 h 182605"/>
              <a:gd name="connsiteX1" fmla="*/ 336174 w 336174"/>
              <a:gd name="connsiteY1" fmla="*/ 17362 h 182605"/>
              <a:gd name="connsiteX2" fmla="*/ 336173 w 336174"/>
              <a:gd name="connsiteY2" fmla="*/ 165243 h 182605"/>
              <a:gd name="connsiteX3" fmla="*/ 133109 w 336174"/>
              <a:gd name="connsiteY3" fmla="*/ 182605 h 182605"/>
              <a:gd name="connsiteX4" fmla="*/ 0 w 336174"/>
              <a:gd name="connsiteY4" fmla="*/ 132265 h 182605"/>
              <a:gd name="connsiteX5" fmla="*/ 34724 w 336174"/>
              <a:gd name="connsiteY5" fmla="*/ 0 h 182605"/>
              <a:gd name="connsiteX0" fmla="*/ 34724 w 336174"/>
              <a:gd name="connsiteY0" fmla="*/ 23413 h 206018"/>
              <a:gd name="connsiteX1" fmla="*/ 217900 w 336174"/>
              <a:gd name="connsiteY1" fmla="*/ 295 h 206018"/>
              <a:gd name="connsiteX2" fmla="*/ 336174 w 336174"/>
              <a:gd name="connsiteY2" fmla="*/ 40775 h 206018"/>
              <a:gd name="connsiteX3" fmla="*/ 336173 w 336174"/>
              <a:gd name="connsiteY3" fmla="*/ 188656 h 206018"/>
              <a:gd name="connsiteX4" fmla="*/ 133109 w 336174"/>
              <a:gd name="connsiteY4" fmla="*/ 206018 h 206018"/>
              <a:gd name="connsiteX5" fmla="*/ 0 w 336174"/>
              <a:gd name="connsiteY5" fmla="*/ 155678 h 206018"/>
              <a:gd name="connsiteX6" fmla="*/ 34724 w 336174"/>
              <a:gd name="connsiteY6" fmla="*/ 23413 h 206018"/>
              <a:gd name="connsiteX0" fmla="*/ 34724 w 344641"/>
              <a:gd name="connsiteY0" fmla="*/ 23413 h 206018"/>
              <a:gd name="connsiteX1" fmla="*/ 217900 w 344641"/>
              <a:gd name="connsiteY1" fmla="*/ 295 h 206018"/>
              <a:gd name="connsiteX2" fmla="*/ 344641 w 344641"/>
              <a:gd name="connsiteY2" fmla="*/ 6909 h 206018"/>
              <a:gd name="connsiteX3" fmla="*/ 336173 w 344641"/>
              <a:gd name="connsiteY3" fmla="*/ 188656 h 206018"/>
              <a:gd name="connsiteX4" fmla="*/ 133109 w 344641"/>
              <a:gd name="connsiteY4" fmla="*/ 206018 h 206018"/>
              <a:gd name="connsiteX5" fmla="*/ 0 w 344641"/>
              <a:gd name="connsiteY5" fmla="*/ 155678 h 206018"/>
              <a:gd name="connsiteX6" fmla="*/ 34724 w 344641"/>
              <a:gd name="connsiteY6" fmla="*/ 23413 h 206018"/>
              <a:gd name="connsiteX0" fmla="*/ 34724 w 344641"/>
              <a:gd name="connsiteY0" fmla="*/ 23413 h 241595"/>
              <a:gd name="connsiteX1" fmla="*/ 217900 w 344641"/>
              <a:gd name="connsiteY1" fmla="*/ 295 h 241595"/>
              <a:gd name="connsiteX2" fmla="*/ 344641 w 344641"/>
              <a:gd name="connsiteY2" fmla="*/ 6909 h 241595"/>
              <a:gd name="connsiteX3" fmla="*/ 336173 w 344641"/>
              <a:gd name="connsiteY3" fmla="*/ 188656 h 241595"/>
              <a:gd name="connsiteX4" fmla="*/ 213667 w 344641"/>
              <a:gd name="connsiteY4" fmla="*/ 241595 h 241595"/>
              <a:gd name="connsiteX5" fmla="*/ 133109 w 344641"/>
              <a:gd name="connsiteY5" fmla="*/ 206018 h 241595"/>
              <a:gd name="connsiteX6" fmla="*/ 0 w 344641"/>
              <a:gd name="connsiteY6" fmla="*/ 155678 h 241595"/>
              <a:gd name="connsiteX7" fmla="*/ 34724 w 344641"/>
              <a:gd name="connsiteY7" fmla="*/ 23413 h 24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641" h="241595">
                <a:moveTo>
                  <a:pt x="34724" y="23413"/>
                </a:moveTo>
                <a:cubicBezTo>
                  <a:pt x="94372" y="26996"/>
                  <a:pt x="158252" y="-3288"/>
                  <a:pt x="217900" y="295"/>
                </a:cubicBezTo>
                <a:lnTo>
                  <a:pt x="344641" y="6909"/>
                </a:lnTo>
                <a:cubicBezTo>
                  <a:pt x="344641" y="56203"/>
                  <a:pt x="336173" y="139362"/>
                  <a:pt x="336173" y="188656"/>
                </a:cubicBezTo>
                <a:cubicBezTo>
                  <a:pt x="295338" y="195013"/>
                  <a:pt x="254502" y="235238"/>
                  <a:pt x="213667" y="241595"/>
                </a:cubicBezTo>
                <a:lnTo>
                  <a:pt x="133109" y="206018"/>
                </a:lnTo>
                <a:cubicBezTo>
                  <a:pt x="111889" y="175734"/>
                  <a:pt x="21220" y="185962"/>
                  <a:pt x="0" y="155678"/>
                </a:cubicBezTo>
                <a:lnTo>
                  <a:pt x="34724" y="234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93325C-130F-4A29-B373-3ED5CE9E6A33}"/>
              </a:ext>
            </a:extLst>
          </p:cNvPr>
          <p:cNvSpPr/>
          <p:nvPr/>
        </p:nvSpPr>
        <p:spPr>
          <a:xfrm>
            <a:off x="2620889" y="3537340"/>
            <a:ext cx="377607" cy="607671"/>
          </a:xfrm>
          <a:custGeom>
            <a:avLst/>
            <a:gdLst>
              <a:gd name="connsiteX0" fmla="*/ 0 w 417600"/>
              <a:gd name="connsiteY0" fmla="*/ 0 h 607671"/>
              <a:gd name="connsiteX1" fmla="*/ 417600 w 417600"/>
              <a:gd name="connsiteY1" fmla="*/ 0 h 607671"/>
              <a:gd name="connsiteX2" fmla="*/ 417600 w 417600"/>
              <a:gd name="connsiteY2" fmla="*/ 607671 h 607671"/>
              <a:gd name="connsiteX3" fmla="*/ 0 w 417600"/>
              <a:gd name="connsiteY3" fmla="*/ 607671 h 607671"/>
              <a:gd name="connsiteX4" fmla="*/ 0 w 417600"/>
              <a:gd name="connsiteY4" fmla="*/ 0 h 607671"/>
              <a:gd name="connsiteX0" fmla="*/ 115747 w 417600"/>
              <a:gd name="connsiteY0" fmla="*/ 63660 h 607671"/>
              <a:gd name="connsiteX1" fmla="*/ 417600 w 417600"/>
              <a:gd name="connsiteY1" fmla="*/ 0 h 607671"/>
              <a:gd name="connsiteX2" fmla="*/ 417600 w 417600"/>
              <a:gd name="connsiteY2" fmla="*/ 607671 h 607671"/>
              <a:gd name="connsiteX3" fmla="*/ 0 w 417600"/>
              <a:gd name="connsiteY3" fmla="*/ 607671 h 607671"/>
              <a:gd name="connsiteX4" fmla="*/ 115747 w 417600"/>
              <a:gd name="connsiteY4" fmla="*/ 63660 h 607671"/>
              <a:gd name="connsiteX0" fmla="*/ 115747 w 417600"/>
              <a:gd name="connsiteY0" fmla="*/ 63660 h 607671"/>
              <a:gd name="connsiteX1" fmla="*/ 417600 w 417600"/>
              <a:gd name="connsiteY1" fmla="*/ 0 h 607671"/>
              <a:gd name="connsiteX2" fmla="*/ 417600 w 417600"/>
              <a:gd name="connsiteY2" fmla="*/ 607671 h 607671"/>
              <a:gd name="connsiteX3" fmla="*/ 0 w 417600"/>
              <a:gd name="connsiteY3" fmla="*/ 607671 h 607671"/>
              <a:gd name="connsiteX4" fmla="*/ 115747 w 417600"/>
              <a:gd name="connsiteY4" fmla="*/ 63660 h 607671"/>
              <a:gd name="connsiteX0" fmla="*/ 46299 w 348152"/>
              <a:gd name="connsiteY0" fmla="*/ 63660 h 607671"/>
              <a:gd name="connsiteX1" fmla="*/ 348152 w 348152"/>
              <a:gd name="connsiteY1" fmla="*/ 0 h 607671"/>
              <a:gd name="connsiteX2" fmla="*/ 348152 w 348152"/>
              <a:gd name="connsiteY2" fmla="*/ 607671 h 607671"/>
              <a:gd name="connsiteX3" fmla="*/ 0 w 348152"/>
              <a:gd name="connsiteY3" fmla="*/ 607671 h 607671"/>
              <a:gd name="connsiteX4" fmla="*/ 46299 w 348152"/>
              <a:gd name="connsiteY4" fmla="*/ 63660 h 607671"/>
              <a:gd name="connsiteX0" fmla="*/ 51907 w 353760"/>
              <a:gd name="connsiteY0" fmla="*/ 63660 h 607671"/>
              <a:gd name="connsiteX1" fmla="*/ 353760 w 353760"/>
              <a:gd name="connsiteY1" fmla="*/ 0 h 607671"/>
              <a:gd name="connsiteX2" fmla="*/ 353760 w 353760"/>
              <a:gd name="connsiteY2" fmla="*/ 607671 h 607671"/>
              <a:gd name="connsiteX3" fmla="*/ 5608 w 353760"/>
              <a:gd name="connsiteY3" fmla="*/ 607671 h 607671"/>
              <a:gd name="connsiteX4" fmla="*/ 51907 w 353760"/>
              <a:gd name="connsiteY4" fmla="*/ 63660 h 607671"/>
              <a:gd name="connsiteX0" fmla="*/ 58448 w 360301"/>
              <a:gd name="connsiteY0" fmla="*/ 63660 h 607671"/>
              <a:gd name="connsiteX1" fmla="*/ 360301 w 360301"/>
              <a:gd name="connsiteY1" fmla="*/ 0 h 607671"/>
              <a:gd name="connsiteX2" fmla="*/ 360301 w 360301"/>
              <a:gd name="connsiteY2" fmla="*/ 607671 h 607671"/>
              <a:gd name="connsiteX3" fmla="*/ 12149 w 360301"/>
              <a:gd name="connsiteY3" fmla="*/ 607671 h 607671"/>
              <a:gd name="connsiteX4" fmla="*/ 104864 w 360301"/>
              <a:gd name="connsiteY4" fmla="*/ 276518 h 607671"/>
              <a:gd name="connsiteX5" fmla="*/ 58448 w 360301"/>
              <a:gd name="connsiteY5" fmla="*/ 63660 h 607671"/>
              <a:gd name="connsiteX0" fmla="*/ 64334 w 366187"/>
              <a:gd name="connsiteY0" fmla="*/ 63660 h 607671"/>
              <a:gd name="connsiteX1" fmla="*/ 366187 w 366187"/>
              <a:gd name="connsiteY1" fmla="*/ 0 h 607671"/>
              <a:gd name="connsiteX2" fmla="*/ 366187 w 366187"/>
              <a:gd name="connsiteY2" fmla="*/ 607671 h 607671"/>
              <a:gd name="connsiteX3" fmla="*/ 18035 w 366187"/>
              <a:gd name="connsiteY3" fmla="*/ 607671 h 607671"/>
              <a:gd name="connsiteX4" fmla="*/ 110750 w 366187"/>
              <a:gd name="connsiteY4" fmla="*/ 276518 h 607671"/>
              <a:gd name="connsiteX5" fmla="*/ 64334 w 366187"/>
              <a:gd name="connsiteY5" fmla="*/ 63660 h 607671"/>
              <a:gd name="connsiteX0" fmla="*/ 93256 w 395109"/>
              <a:gd name="connsiteY0" fmla="*/ 63660 h 607671"/>
              <a:gd name="connsiteX1" fmla="*/ 395109 w 395109"/>
              <a:gd name="connsiteY1" fmla="*/ 0 h 607671"/>
              <a:gd name="connsiteX2" fmla="*/ 395109 w 395109"/>
              <a:gd name="connsiteY2" fmla="*/ 607671 h 607671"/>
              <a:gd name="connsiteX3" fmla="*/ 46957 w 395109"/>
              <a:gd name="connsiteY3" fmla="*/ 607671 h 607671"/>
              <a:gd name="connsiteX4" fmla="*/ 12352 w 395109"/>
              <a:gd name="connsiteY4" fmla="*/ 392265 h 607671"/>
              <a:gd name="connsiteX5" fmla="*/ 139672 w 395109"/>
              <a:gd name="connsiteY5" fmla="*/ 276518 h 607671"/>
              <a:gd name="connsiteX6" fmla="*/ 93256 w 395109"/>
              <a:gd name="connsiteY6" fmla="*/ 63660 h 607671"/>
              <a:gd name="connsiteX0" fmla="*/ 93256 w 395109"/>
              <a:gd name="connsiteY0" fmla="*/ 63660 h 607671"/>
              <a:gd name="connsiteX1" fmla="*/ 395109 w 395109"/>
              <a:gd name="connsiteY1" fmla="*/ 0 h 607671"/>
              <a:gd name="connsiteX2" fmla="*/ 319873 w 395109"/>
              <a:gd name="connsiteY2" fmla="*/ 486137 h 607671"/>
              <a:gd name="connsiteX3" fmla="*/ 46957 w 395109"/>
              <a:gd name="connsiteY3" fmla="*/ 607671 h 607671"/>
              <a:gd name="connsiteX4" fmla="*/ 12352 w 395109"/>
              <a:gd name="connsiteY4" fmla="*/ 392265 h 607671"/>
              <a:gd name="connsiteX5" fmla="*/ 139672 w 395109"/>
              <a:gd name="connsiteY5" fmla="*/ 276518 h 607671"/>
              <a:gd name="connsiteX6" fmla="*/ 93256 w 395109"/>
              <a:gd name="connsiteY6" fmla="*/ 63660 h 607671"/>
              <a:gd name="connsiteX0" fmla="*/ 93256 w 395109"/>
              <a:gd name="connsiteY0" fmla="*/ 63660 h 607671"/>
              <a:gd name="connsiteX1" fmla="*/ 395109 w 395109"/>
              <a:gd name="connsiteY1" fmla="*/ 0 h 607671"/>
              <a:gd name="connsiteX2" fmla="*/ 319873 w 395109"/>
              <a:gd name="connsiteY2" fmla="*/ 486137 h 607671"/>
              <a:gd name="connsiteX3" fmla="*/ 46957 w 395109"/>
              <a:gd name="connsiteY3" fmla="*/ 607671 h 607671"/>
              <a:gd name="connsiteX4" fmla="*/ 12352 w 395109"/>
              <a:gd name="connsiteY4" fmla="*/ 392265 h 607671"/>
              <a:gd name="connsiteX5" fmla="*/ 139672 w 395109"/>
              <a:gd name="connsiteY5" fmla="*/ 276518 h 607671"/>
              <a:gd name="connsiteX6" fmla="*/ 93256 w 395109"/>
              <a:gd name="connsiteY6" fmla="*/ 63660 h 607671"/>
              <a:gd name="connsiteX0" fmla="*/ 93256 w 395109"/>
              <a:gd name="connsiteY0" fmla="*/ 63660 h 607671"/>
              <a:gd name="connsiteX1" fmla="*/ 395109 w 395109"/>
              <a:gd name="connsiteY1" fmla="*/ 0 h 607671"/>
              <a:gd name="connsiteX2" fmla="*/ 353805 w 395109"/>
              <a:gd name="connsiteY2" fmla="*/ 137622 h 607671"/>
              <a:gd name="connsiteX3" fmla="*/ 319873 w 395109"/>
              <a:gd name="connsiteY3" fmla="*/ 486137 h 607671"/>
              <a:gd name="connsiteX4" fmla="*/ 46957 w 395109"/>
              <a:gd name="connsiteY4" fmla="*/ 607671 h 607671"/>
              <a:gd name="connsiteX5" fmla="*/ 12352 w 395109"/>
              <a:gd name="connsiteY5" fmla="*/ 392265 h 607671"/>
              <a:gd name="connsiteX6" fmla="*/ 139672 w 395109"/>
              <a:gd name="connsiteY6" fmla="*/ 276518 h 607671"/>
              <a:gd name="connsiteX7" fmla="*/ 93256 w 395109"/>
              <a:gd name="connsiteY7" fmla="*/ 63660 h 607671"/>
              <a:gd name="connsiteX0" fmla="*/ 93256 w 355532"/>
              <a:gd name="connsiteY0" fmla="*/ 63660 h 607671"/>
              <a:gd name="connsiteX1" fmla="*/ 337236 w 355532"/>
              <a:gd name="connsiteY1" fmla="*/ 0 h 607671"/>
              <a:gd name="connsiteX2" fmla="*/ 353805 w 355532"/>
              <a:gd name="connsiteY2" fmla="*/ 137622 h 607671"/>
              <a:gd name="connsiteX3" fmla="*/ 319873 w 355532"/>
              <a:gd name="connsiteY3" fmla="*/ 486137 h 607671"/>
              <a:gd name="connsiteX4" fmla="*/ 46957 w 355532"/>
              <a:gd name="connsiteY4" fmla="*/ 607671 h 607671"/>
              <a:gd name="connsiteX5" fmla="*/ 12352 w 355532"/>
              <a:gd name="connsiteY5" fmla="*/ 392265 h 607671"/>
              <a:gd name="connsiteX6" fmla="*/ 139672 w 355532"/>
              <a:gd name="connsiteY6" fmla="*/ 276518 h 607671"/>
              <a:gd name="connsiteX7" fmla="*/ 93256 w 355532"/>
              <a:gd name="connsiteY7" fmla="*/ 63660 h 607671"/>
              <a:gd name="connsiteX0" fmla="*/ 93256 w 355532"/>
              <a:gd name="connsiteY0" fmla="*/ 63660 h 607671"/>
              <a:gd name="connsiteX1" fmla="*/ 185972 w 355532"/>
              <a:gd name="connsiteY1" fmla="*/ 21875 h 607671"/>
              <a:gd name="connsiteX2" fmla="*/ 337236 w 355532"/>
              <a:gd name="connsiteY2" fmla="*/ 0 h 607671"/>
              <a:gd name="connsiteX3" fmla="*/ 353805 w 355532"/>
              <a:gd name="connsiteY3" fmla="*/ 137622 h 607671"/>
              <a:gd name="connsiteX4" fmla="*/ 319873 w 355532"/>
              <a:gd name="connsiteY4" fmla="*/ 486137 h 607671"/>
              <a:gd name="connsiteX5" fmla="*/ 46957 w 355532"/>
              <a:gd name="connsiteY5" fmla="*/ 607671 h 607671"/>
              <a:gd name="connsiteX6" fmla="*/ 12352 w 355532"/>
              <a:gd name="connsiteY6" fmla="*/ 392265 h 607671"/>
              <a:gd name="connsiteX7" fmla="*/ 139672 w 355532"/>
              <a:gd name="connsiteY7" fmla="*/ 276518 h 607671"/>
              <a:gd name="connsiteX8" fmla="*/ 93256 w 355532"/>
              <a:gd name="connsiteY8" fmla="*/ 63660 h 607671"/>
              <a:gd name="connsiteX0" fmla="*/ 93256 w 377607"/>
              <a:gd name="connsiteY0" fmla="*/ 63660 h 607671"/>
              <a:gd name="connsiteX1" fmla="*/ 185972 w 377607"/>
              <a:gd name="connsiteY1" fmla="*/ 21875 h 607671"/>
              <a:gd name="connsiteX2" fmla="*/ 337236 w 377607"/>
              <a:gd name="connsiteY2" fmla="*/ 0 h 607671"/>
              <a:gd name="connsiteX3" fmla="*/ 353805 w 377607"/>
              <a:gd name="connsiteY3" fmla="*/ 137622 h 607671"/>
              <a:gd name="connsiteX4" fmla="*/ 376954 w 377607"/>
              <a:gd name="connsiteY4" fmla="*/ 293880 h 607671"/>
              <a:gd name="connsiteX5" fmla="*/ 319873 w 377607"/>
              <a:gd name="connsiteY5" fmla="*/ 486137 h 607671"/>
              <a:gd name="connsiteX6" fmla="*/ 46957 w 377607"/>
              <a:gd name="connsiteY6" fmla="*/ 607671 h 607671"/>
              <a:gd name="connsiteX7" fmla="*/ 12352 w 377607"/>
              <a:gd name="connsiteY7" fmla="*/ 392265 h 607671"/>
              <a:gd name="connsiteX8" fmla="*/ 139672 w 377607"/>
              <a:gd name="connsiteY8" fmla="*/ 276518 h 607671"/>
              <a:gd name="connsiteX9" fmla="*/ 93256 w 377607"/>
              <a:gd name="connsiteY9" fmla="*/ 63660 h 60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607" h="607671">
                <a:moveTo>
                  <a:pt x="93256" y="63660"/>
                </a:moveTo>
                <a:cubicBezTo>
                  <a:pt x="124161" y="55519"/>
                  <a:pt x="155067" y="30016"/>
                  <a:pt x="185972" y="21875"/>
                </a:cubicBezTo>
                <a:lnTo>
                  <a:pt x="337236" y="0"/>
                </a:lnTo>
                <a:cubicBezTo>
                  <a:pt x="327326" y="49732"/>
                  <a:pt x="363715" y="87890"/>
                  <a:pt x="353805" y="137622"/>
                </a:cubicBezTo>
                <a:cubicBezTo>
                  <a:pt x="348018" y="187779"/>
                  <a:pt x="382741" y="243723"/>
                  <a:pt x="376954" y="293880"/>
                </a:cubicBezTo>
                <a:lnTo>
                  <a:pt x="319873" y="486137"/>
                </a:lnTo>
                <a:cubicBezTo>
                  <a:pt x="257838" y="590308"/>
                  <a:pt x="137929" y="567160"/>
                  <a:pt x="46957" y="607671"/>
                </a:cubicBezTo>
                <a:cubicBezTo>
                  <a:pt x="-14907" y="581416"/>
                  <a:pt x="-3100" y="447457"/>
                  <a:pt x="12352" y="392265"/>
                </a:cubicBezTo>
                <a:cubicBezTo>
                  <a:pt x="27804" y="337073"/>
                  <a:pt x="128117" y="340931"/>
                  <a:pt x="139672" y="276518"/>
                </a:cubicBezTo>
                <a:cubicBezTo>
                  <a:pt x="147388" y="185850"/>
                  <a:pt x="40073" y="102030"/>
                  <a:pt x="93256" y="636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693A676F-2F20-432C-8053-BC566EC4276F}"/>
              </a:ext>
            </a:extLst>
          </p:cNvPr>
          <p:cNvSpPr/>
          <p:nvPr/>
        </p:nvSpPr>
        <p:spPr>
          <a:xfrm>
            <a:off x="2946820" y="5403011"/>
            <a:ext cx="483146" cy="373737"/>
          </a:xfrm>
          <a:custGeom>
            <a:avLst/>
            <a:gdLst>
              <a:gd name="connsiteX0" fmla="*/ 0 w 605286"/>
              <a:gd name="connsiteY0" fmla="*/ 0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0 w 605286"/>
              <a:gd name="connsiteY4" fmla="*/ 0 h 429768"/>
              <a:gd name="connsiteX0" fmla="*/ 127322 w 605286"/>
              <a:gd name="connsiteY0" fmla="*/ 69448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127322 w 605286"/>
              <a:gd name="connsiteY4" fmla="*/ 69448 h 429768"/>
              <a:gd name="connsiteX0" fmla="*/ 23149 w 501113"/>
              <a:gd name="connsiteY0" fmla="*/ 69448 h 429768"/>
              <a:gd name="connsiteX1" fmla="*/ 501113 w 501113"/>
              <a:gd name="connsiteY1" fmla="*/ 0 h 429768"/>
              <a:gd name="connsiteX2" fmla="*/ 501113 w 501113"/>
              <a:gd name="connsiteY2" fmla="*/ 429768 h 429768"/>
              <a:gd name="connsiteX3" fmla="*/ 0 w 501113"/>
              <a:gd name="connsiteY3" fmla="*/ 250361 h 429768"/>
              <a:gd name="connsiteX4" fmla="*/ 23149 w 501113"/>
              <a:gd name="connsiteY4" fmla="*/ 69448 h 429768"/>
              <a:gd name="connsiteX0" fmla="*/ 23149 w 501113"/>
              <a:gd name="connsiteY0" fmla="*/ 69448 h 449727"/>
              <a:gd name="connsiteX1" fmla="*/ 501113 w 501113"/>
              <a:gd name="connsiteY1" fmla="*/ 0 h 449727"/>
              <a:gd name="connsiteX2" fmla="*/ 501113 w 501113"/>
              <a:gd name="connsiteY2" fmla="*/ 429768 h 449727"/>
              <a:gd name="connsiteX3" fmla="*/ 248322 w 501113"/>
              <a:gd name="connsiteY3" fmla="*/ 443426 h 449727"/>
              <a:gd name="connsiteX4" fmla="*/ 0 w 501113"/>
              <a:gd name="connsiteY4" fmla="*/ 250361 h 449727"/>
              <a:gd name="connsiteX5" fmla="*/ 23149 w 501113"/>
              <a:gd name="connsiteY5" fmla="*/ 69448 h 449727"/>
              <a:gd name="connsiteX0" fmla="*/ 23149 w 501113"/>
              <a:gd name="connsiteY0" fmla="*/ 69448 h 447110"/>
              <a:gd name="connsiteX1" fmla="*/ 501113 w 501113"/>
              <a:gd name="connsiteY1" fmla="*/ 0 h 447110"/>
              <a:gd name="connsiteX2" fmla="*/ 443240 w 501113"/>
              <a:gd name="connsiteY2" fmla="*/ 371894 h 447110"/>
              <a:gd name="connsiteX3" fmla="*/ 248322 w 501113"/>
              <a:gd name="connsiteY3" fmla="*/ 443426 h 447110"/>
              <a:gd name="connsiteX4" fmla="*/ 0 w 501113"/>
              <a:gd name="connsiteY4" fmla="*/ 250361 h 447110"/>
              <a:gd name="connsiteX5" fmla="*/ 23149 w 501113"/>
              <a:gd name="connsiteY5" fmla="*/ 69448 h 447110"/>
              <a:gd name="connsiteX0" fmla="*/ 23149 w 489538"/>
              <a:gd name="connsiteY0" fmla="*/ 0 h 377662"/>
              <a:gd name="connsiteX1" fmla="*/ 489538 w 489538"/>
              <a:gd name="connsiteY1" fmla="*/ 17362 h 377662"/>
              <a:gd name="connsiteX2" fmla="*/ 443240 w 489538"/>
              <a:gd name="connsiteY2" fmla="*/ 302446 h 377662"/>
              <a:gd name="connsiteX3" fmla="*/ 248322 w 489538"/>
              <a:gd name="connsiteY3" fmla="*/ 373978 h 377662"/>
              <a:gd name="connsiteX4" fmla="*/ 0 w 489538"/>
              <a:gd name="connsiteY4" fmla="*/ 180913 h 377662"/>
              <a:gd name="connsiteX5" fmla="*/ 23149 w 489538"/>
              <a:gd name="connsiteY5" fmla="*/ 0 h 377662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489538 w 489538"/>
              <a:gd name="connsiteY2" fmla="*/ 48529 h 408829"/>
              <a:gd name="connsiteX3" fmla="*/ 443240 w 489538"/>
              <a:gd name="connsiteY3" fmla="*/ 333613 h 408829"/>
              <a:gd name="connsiteX4" fmla="*/ 248322 w 489538"/>
              <a:gd name="connsiteY4" fmla="*/ 405145 h 408829"/>
              <a:gd name="connsiteX5" fmla="*/ 0 w 489538"/>
              <a:gd name="connsiteY5" fmla="*/ 212080 h 408829"/>
              <a:gd name="connsiteX6" fmla="*/ 23149 w 489538"/>
              <a:gd name="connsiteY6" fmla="*/ 31167 h 408829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364069 w 489538"/>
              <a:gd name="connsiteY2" fmla="*/ 63693 h 408829"/>
              <a:gd name="connsiteX3" fmla="*/ 489538 w 489538"/>
              <a:gd name="connsiteY3" fmla="*/ 48529 h 408829"/>
              <a:gd name="connsiteX4" fmla="*/ 443240 w 489538"/>
              <a:gd name="connsiteY4" fmla="*/ 333613 h 408829"/>
              <a:gd name="connsiteX5" fmla="*/ 248322 w 489538"/>
              <a:gd name="connsiteY5" fmla="*/ 405145 h 408829"/>
              <a:gd name="connsiteX6" fmla="*/ 0 w 489538"/>
              <a:gd name="connsiteY6" fmla="*/ 212080 h 408829"/>
              <a:gd name="connsiteX7" fmla="*/ 23149 w 489538"/>
              <a:gd name="connsiteY7" fmla="*/ 31167 h 408829"/>
              <a:gd name="connsiteX0" fmla="*/ 28331 w 494720"/>
              <a:gd name="connsiteY0" fmla="*/ 31167 h 427939"/>
              <a:gd name="connsiteX1" fmla="*/ 207205 w 494720"/>
              <a:gd name="connsiteY1" fmla="*/ 31 h 427939"/>
              <a:gd name="connsiteX2" fmla="*/ 369251 w 494720"/>
              <a:gd name="connsiteY2" fmla="*/ 63693 h 427939"/>
              <a:gd name="connsiteX3" fmla="*/ 494720 w 494720"/>
              <a:gd name="connsiteY3" fmla="*/ 48529 h 427939"/>
              <a:gd name="connsiteX4" fmla="*/ 448422 w 494720"/>
              <a:gd name="connsiteY4" fmla="*/ 333613 h 427939"/>
              <a:gd name="connsiteX5" fmla="*/ 253504 w 494720"/>
              <a:gd name="connsiteY5" fmla="*/ 405145 h 427939"/>
              <a:gd name="connsiteX6" fmla="*/ 0 w 494720"/>
              <a:gd name="connsiteY6" fmla="*/ 419607 h 427939"/>
              <a:gd name="connsiteX7" fmla="*/ 5182 w 494720"/>
              <a:gd name="connsiteY7" fmla="*/ 212080 h 427939"/>
              <a:gd name="connsiteX8" fmla="*/ 28331 w 494720"/>
              <a:gd name="connsiteY8" fmla="*/ 31167 h 427939"/>
              <a:gd name="connsiteX0" fmla="*/ 28331 w 483146"/>
              <a:gd name="connsiteY0" fmla="*/ 31167 h 427939"/>
              <a:gd name="connsiteX1" fmla="*/ 207205 w 483146"/>
              <a:gd name="connsiteY1" fmla="*/ 31 h 427939"/>
              <a:gd name="connsiteX2" fmla="*/ 369251 w 483146"/>
              <a:gd name="connsiteY2" fmla="*/ 63693 h 427939"/>
              <a:gd name="connsiteX3" fmla="*/ 483146 w 483146"/>
              <a:gd name="connsiteY3" fmla="*/ 210574 h 427939"/>
              <a:gd name="connsiteX4" fmla="*/ 448422 w 483146"/>
              <a:gd name="connsiteY4" fmla="*/ 333613 h 427939"/>
              <a:gd name="connsiteX5" fmla="*/ 253504 w 483146"/>
              <a:gd name="connsiteY5" fmla="*/ 405145 h 427939"/>
              <a:gd name="connsiteX6" fmla="*/ 0 w 483146"/>
              <a:gd name="connsiteY6" fmla="*/ 419607 h 427939"/>
              <a:gd name="connsiteX7" fmla="*/ 5182 w 483146"/>
              <a:gd name="connsiteY7" fmla="*/ 212080 h 427939"/>
              <a:gd name="connsiteX8" fmla="*/ 28331 w 483146"/>
              <a:gd name="connsiteY8" fmla="*/ 31167 h 427939"/>
              <a:gd name="connsiteX0" fmla="*/ 28331 w 483146"/>
              <a:gd name="connsiteY0" fmla="*/ 31167 h 427939"/>
              <a:gd name="connsiteX1" fmla="*/ 207205 w 483146"/>
              <a:gd name="connsiteY1" fmla="*/ 31 h 427939"/>
              <a:gd name="connsiteX2" fmla="*/ 328739 w 483146"/>
              <a:gd name="connsiteY2" fmla="*/ 115779 h 427939"/>
              <a:gd name="connsiteX3" fmla="*/ 483146 w 483146"/>
              <a:gd name="connsiteY3" fmla="*/ 210574 h 427939"/>
              <a:gd name="connsiteX4" fmla="*/ 448422 w 483146"/>
              <a:gd name="connsiteY4" fmla="*/ 333613 h 427939"/>
              <a:gd name="connsiteX5" fmla="*/ 253504 w 483146"/>
              <a:gd name="connsiteY5" fmla="*/ 405145 h 427939"/>
              <a:gd name="connsiteX6" fmla="*/ 0 w 483146"/>
              <a:gd name="connsiteY6" fmla="*/ 419607 h 427939"/>
              <a:gd name="connsiteX7" fmla="*/ 5182 w 483146"/>
              <a:gd name="connsiteY7" fmla="*/ 212080 h 427939"/>
              <a:gd name="connsiteX8" fmla="*/ 28331 w 483146"/>
              <a:gd name="connsiteY8" fmla="*/ 31167 h 427939"/>
              <a:gd name="connsiteX0" fmla="*/ 80417 w 483146"/>
              <a:gd name="connsiteY0" fmla="*/ 71662 h 427923"/>
              <a:gd name="connsiteX1" fmla="*/ 207205 w 483146"/>
              <a:gd name="connsiteY1" fmla="*/ 15 h 427923"/>
              <a:gd name="connsiteX2" fmla="*/ 328739 w 483146"/>
              <a:gd name="connsiteY2" fmla="*/ 115763 h 427923"/>
              <a:gd name="connsiteX3" fmla="*/ 483146 w 483146"/>
              <a:gd name="connsiteY3" fmla="*/ 210558 h 427923"/>
              <a:gd name="connsiteX4" fmla="*/ 448422 w 483146"/>
              <a:gd name="connsiteY4" fmla="*/ 333597 h 427923"/>
              <a:gd name="connsiteX5" fmla="*/ 253504 w 483146"/>
              <a:gd name="connsiteY5" fmla="*/ 405129 h 427923"/>
              <a:gd name="connsiteX6" fmla="*/ 0 w 483146"/>
              <a:gd name="connsiteY6" fmla="*/ 419591 h 427923"/>
              <a:gd name="connsiteX7" fmla="*/ 5182 w 483146"/>
              <a:gd name="connsiteY7" fmla="*/ 212064 h 427923"/>
              <a:gd name="connsiteX8" fmla="*/ 80417 w 483146"/>
              <a:gd name="connsiteY8" fmla="*/ 71662 h 427923"/>
              <a:gd name="connsiteX0" fmla="*/ 80417 w 483146"/>
              <a:gd name="connsiteY0" fmla="*/ 71662 h 425790"/>
              <a:gd name="connsiteX1" fmla="*/ 207205 w 483146"/>
              <a:gd name="connsiteY1" fmla="*/ 15 h 425790"/>
              <a:gd name="connsiteX2" fmla="*/ 328739 w 483146"/>
              <a:gd name="connsiteY2" fmla="*/ 115763 h 425790"/>
              <a:gd name="connsiteX3" fmla="*/ 483146 w 483146"/>
              <a:gd name="connsiteY3" fmla="*/ 210558 h 425790"/>
              <a:gd name="connsiteX4" fmla="*/ 448422 w 483146"/>
              <a:gd name="connsiteY4" fmla="*/ 333597 h 425790"/>
              <a:gd name="connsiteX5" fmla="*/ 236142 w 483146"/>
              <a:gd name="connsiteY5" fmla="*/ 370405 h 425790"/>
              <a:gd name="connsiteX6" fmla="*/ 0 w 483146"/>
              <a:gd name="connsiteY6" fmla="*/ 419591 h 425790"/>
              <a:gd name="connsiteX7" fmla="*/ 5182 w 483146"/>
              <a:gd name="connsiteY7" fmla="*/ 212064 h 425790"/>
              <a:gd name="connsiteX8" fmla="*/ 80417 w 483146"/>
              <a:gd name="connsiteY8" fmla="*/ 71662 h 425790"/>
              <a:gd name="connsiteX0" fmla="*/ 80417 w 483146"/>
              <a:gd name="connsiteY0" fmla="*/ 71662 h 425790"/>
              <a:gd name="connsiteX1" fmla="*/ 207205 w 483146"/>
              <a:gd name="connsiteY1" fmla="*/ 15 h 425790"/>
              <a:gd name="connsiteX2" fmla="*/ 328739 w 483146"/>
              <a:gd name="connsiteY2" fmla="*/ 115763 h 425790"/>
              <a:gd name="connsiteX3" fmla="*/ 483146 w 483146"/>
              <a:gd name="connsiteY3" fmla="*/ 210558 h 425790"/>
              <a:gd name="connsiteX4" fmla="*/ 419486 w 483146"/>
              <a:gd name="connsiteY4" fmla="*/ 298873 h 425790"/>
              <a:gd name="connsiteX5" fmla="*/ 236142 w 483146"/>
              <a:gd name="connsiteY5" fmla="*/ 370405 h 425790"/>
              <a:gd name="connsiteX6" fmla="*/ 0 w 483146"/>
              <a:gd name="connsiteY6" fmla="*/ 419591 h 425790"/>
              <a:gd name="connsiteX7" fmla="*/ 5182 w 483146"/>
              <a:gd name="connsiteY7" fmla="*/ 212064 h 425790"/>
              <a:gd name="connsiteX8" fmla="*/ 80417 w 483146"/>
              <a:gd name="connsiteY8" fmla="*/ 71662 h 425790"/>
              <a:gd name="connsiteX0" fmla="*/ 80417 w 483146"/>
              <a:gd name="connsiteY0" fmla="*/ 71662 h 425790"/>
              <a:gd name="connsiteX1" fmla="*/ 207205 w 483146"/>
              <a:gd name="connsiteY1" fmla="*/ 15 h 425790"/>
              <a:gd name="connsiteX2" fmla="*/ 328739 w 483146"/>
              <a:gd name="connsiteY2" fmla="*/ 115763 h 425790"/>
              <a:gd name="connsiteX3" fmla="*/ 483146 w 483146"/>
              <a:gd name="connsiteY3" fmla="*/ 210558 h 425790"/>
              <a:gd name="connsiteX4" fmla="*/ 419486 w 483146"/>
              <a:gd name="connsiteY4" fmla="*/ 298873 h 425790"/>
              <a:gd name="connsiteX5" fmla="*/ 236142 w 483146"/>
              <a:gd name="connsiteY5" fmla="*/ 370405 h 425790"/>
              <a:gd name="connsiteX6" fmla="*/ 0 w 483146"/>
              <a:gd name="connsiteY6" fmla="*/ 419591 h 425790"/>
              <a:gd name="connsiteX7" fmla="*/ 57268 w 483146"/>
              <a:gd name="connsiteY7" fmla="*/ 212064 h 425790"/>
              <a:gd name="connsiteX8" fmla="*/ 80417 w 483146"/>
              <a:gd name="connsiteY8" fmla="*/ 71662 h 425790"/>
              <a:gd name="connsiteX0" fmla="*/ 80417 w 483146"/>
              <a:gd name="connsiteY0" fmla="*/ 19609 h 373737"/>
              <a:gd name="connsiteX1" fmla="*/ 207205 w 483146"/>
              <a:gd name="connsiteY1" fmla="*/ 48 h 373737"/>
              <a:gd name="connsiteX2" fmla="*/ 328739 w 483146"/>
              <a:gd name="connsiteY2" fmla="*/ 63710 h 373737"/>
              <a:gd name="connsiteX3" fmla="*/ 483146 w 483146"/>
              <a:gd name="connsiteY3" fmla="*/ 158505 h 373737"/>
              <a:gd name="connsiteX4" fmla="*/ 419486 w 483146"/>
              <a:gd name="connsiteY4" fmla="*/ 246820 h 373737"/>
              <a:gd name="connsiteX5" fmla="*/ 236142 w 483146"/>
              <a:gd name="connsiteY5" fmla="*/ 318352 h 373737"/>
              <a:gd name="connsiteX6" fmla="*/ 0 w 483146"/>
              <a:gd name="connsiteY6" fmla="*/ 367538 h 373737"/>
              <a:gd name="connsiteX7" fmla="*/ 57268 w 483146"/>
              <a:gd name="connsiteY7" fmla="*/ 160011 h 373737"/>
              <a:gd name="connsiteX8" fmla="*/ 80417 w 483146"/>
              <a:gd name="connsiteY8" fmla="*/ 19609 h 373737"/>
              <a:gd name="connsiteX0" fmla="*/ 80417 w 483146"/>
              <a:gd name="connsiteY0" fmla="*/ 19609 h 373737"/>
              <a:gd name="connsiteX1" fmla="*/ 207205 w 483146"/>
              <a:gd name="connsiteY1" fmla="*/ 48 h 373737"/>
              <a:gd name="connsiteX2" fmla="*/ 328739 w 483146"/>
              <a:gd name="connsiteY2" fmla="*/ 63710 h 373737"/>
              <a:gd name="connsiteX3" fmla="*/ 483146 w 483146"/>
              <a:gd name="connsiteY3" fmla="*/ 129568 h 373737"/>
              <a:gd name="connsiteX4" fmla="*/ 419486 w 483146"/>
              <a:gd name="connsiteY4" fmla="*/ 246820 h 373737"/>
              <a:gd name="connsiteX5" fmla="*/ 236142 w 483146"/>
              <a:gd name="connsiteY5" fmla="*/ 318352 h 373737"/>
              <a:gd name="connsiteX6" fmla="*/ 0 w 483146"/>
              <a:gd name="connsiteY6" fmla="*/ 367538 h 373737"/>
              <a:gd name="connsiteX7" fmla="*/ 57268 w 483146"/>
              <a:gd name="connsiteY7" fmla="*/ 160011 h 373737"/>
              <a:gd name="connsiteX8" fmla="*/ 80417 w 483146"/>
              <a:gd name="connsiteY8" fmla="*/ 19609 h 37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146" h="373737">
                <a:moveTo>
                  <a:pt x="80417" y="19609"/>
                </a:moveTo>
                <a:cubicBezTo>
                  <a:pt x="143900" y="20805"/>
                  <a:pt x="143722" y="-1148"/>
                  <a:pt x="207205" y="48"/>
                </a:cubicBezTo>
                <a:cubicBezTo>
                  <a:pt x="265078" y="9694"/>
                  <a:pt x="270866" y="54064"/>
                  <a:pt x="328739" y="63710"/>
                </a:cubicBezTo>
                <a:lnTo>
                  <a:pt x="483146" y="129568"/>
                </a:lnTo>
                <a:lnTo>
                  <a:pt x="419486" y="246820"/>
                </a:lnTo>
                <a:cubicBezTo>
                  <a:pt x="342939" y="220507"/>
                  <a:pt x="312689" y="344665"/>
                  <a:pt x="236142" y="318352"/>
                </a:cubicBezTo>
                <a:cubicBezTo>
                  <a:pt x="192152" y="284590"/>
                  <a:pt x="43990" y="401300"/>
                  <a:pt x="0" y="367538"/>
                </a:cubicBezTo>
                <a:lnTo>
                  <a:pt x="57268" y="160011"/>
                </a:lnTo>
                <a:lnTo>
                  <a:pt x="80417" y="1960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4D8B25A6-EAA3-46A1-9F96-50E273093EAE}"/>
              </a:ext>
            </a:extLst>
          </p:cNvPr>
          <p:cNvSpPr/>
          <p:nvPr/>
        </p:nvSpPr>
        <p:spPr>
          <a:xfrm>
            <a:off x="2902290" y="5579816"/>
            <a:ext cx="995696" cy="459721"/>
          </a:xfrm>
          <a:custGeom>
            <a:avLst/>
            <a:gdLst>
              <a:gd name="connsiteX0" fmla="*/ 0 w 605286"/>
              <a:gd name="connsiteY0" fmla="*/ 0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0 w 605286"/>
              <a:gd name="connsiteY4" fmla="*/ 0 h 429768"/>
              <a:gd name="connsiteX0" fmla="*/ 127322 w 605286"/>
              <a:gd name="connsiteY0" fmla="*/ 69448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127322 w 605286"/>
              <a:gd name="connsiteY4" fmla="*/ 69448 h 429768"/>
              <a:gd name="connsiteX0" fmla="*/ 23149 w 501113"/>
              <a:gd name="connsiteY0" fmla="*/ 69448 h 429768"/>
              <a:gd name="connsiteX1" fmla="*/ 501113 w 501113"/>
              <a:gd name="connsiteY1" fmla="*/ 0 h 429768"/>
              <a:gd name="connsiteX2" fmla="*/ 501113 w 501113"/>
              <a:gd name="connsiteY2" fmla="*/ 429768 h 429768"/>
              <a:gd name="connsiteX3" fmla="*/ 0 w 501113"/>
              <a:gd name="connsiteY3" fmla="*/ 250361 h 429768"/>
              <a:gd name="connsiteX4" fmla="*/ 23149 w 501113"/>
              <a:gd name="connsiteY4" fmla="*/ 69448 h 429768"/>
              <a:gd name="connsiteX0" fmla="*/ 23149 w 501113"/>
              <a:gd name="connsiteY0" fmla="*/ 69448 h 449727"/>
              <a:gd name="connsiteX1" fmla="*/ 501113 w 501113"/>
              <a:gd name="connsiteY1" fmla="*/ 0 h 449727"/>
              <a:gd name="connsiteX2" fmla="*/ 501113 w 501113"/>
              <a:gd name="connsiteY2" fmla="*/ 429768 h 449727"/>
              <a:gd name="connsiteX3" fmla="*/ 248322 w 501113"/>
              <a:gd name="connsiteY3" fmla="*/ 443426 h 449727"/>
              <a:gd name="connsiteX4" fmla="*/ 0 w 501113"/>
              <a:gd name="connsiteY4" fmla="*/ 250361 h 449727"/>
              <a:gd name="connsiteX5" fmla="*/ 23149 w 501113"/>
              <a:gd name="connsiteY5" fmla="*/ 69448 h 449727"/>
              <a:gd name="connsiteX0" fmla="*/ 23149 w 501113"/>
              <a:gd name="connsiteY0" fmla="*/ 69448 h 447110"/>
              <a:gd name="connsiteX1" fmla="*/ 501113 w 501113"/>
              <a:gd name="connsiteY1" fmla="*/ 0 h 447110"/>
              <a:gd name="connsiteX2" fmla="*/ 443240 w 501113"/>
              <a:gd name="connsiteY2" fmla="*/ 371894 h 447110"/>
              <a:gd name="connsiteX3" fmla="*/ 248322 w 501113"/>
              <a:gd name="connsiteY3" fmla="*/ 443426 h 447110"/>
              <a:gd name="connsiteX4" fmla="*/ 0 w 501113"/>
              <a:gd name="connsiteY4" fmla="*/ 250361 h 447110"/>
              <a:gd name="connsiteX5" fmla="*/ 23149 w 501113"/>
              <a:gd name="connsiteY5" fmla="*/ 69448 h 447110"/>
              <a:gd name="connsiteX0" fmla="*/ 23149 w 489538"/>
              <a:gd name="connsiteY0" fmla="*/ 0 h 377662"/>
              <a:gd name="connsiteX1" fmla="*/ 489538 w 489538"/>
              <a:gd name="connsiteY1" fmla="*/ 17362 h 377662"/>
              <a:gd name="connsiteX2" fmla="*/ 443240 w 489538"/>
              <a:gd name="connsiteY2" fmla="*/ 302446 h 377662"/>
              <a:gd name="connsiteX3" fmla="*/ 248322 w 489538"/>
              <a:gd name="connsiteY3" fmla="*/ 373978 h 377662"/>
              <a:gd name="connsiteX4" fmla="*/ 0 w 489538"/>
              <a:gd name="connsiteY4" fmla="*/ 180913 h 377662"/>
              <a:gd name="connsiteX5" fmla="*/ 23149 w 489538"/>
              <a:gd name="connsiteY5" fmla="*/ 0 h 377662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489538 w 489538"/>
              <a:gd name="connsiteY2" fmla="*/ 48529 h 408829"/>
              <a:gd name="connsiteX3" fmla="*/ 443240 w 489538"/>
              <a:gd name="connsiteY3" fmla="*/ 333613 h 408829"/>
              <a:gd name="connsiteX4" fmla="*/ 248322 w 489538"/>
              <a:gd name="connsiteY4" fmla="*/ 405145 h 408829"/>
              <a:gd name="connsiteX5" fmla="*/ 0 w 489538"/>
              <a:gd name="connsiteY5" fmla="*/ 212080 h 408829"/>
              <a:gd name="connsiteX6" fmla="*/ 23149 w 489538"/>
              <a:gd name="connsiteY6" fmla="*/ 31167 h 408829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364069 w 489538"/>
              <a:gd name="connsiteY2" fmla="*/ 63693 h 408829"/>
              <a:gd name="connsiteX3" fmla="*/ 489538 w 489538"/>
              <a:gd name="connsiteY3" fmla="*/ 48529 h 408829"/>
              <a:gd name="connsiteX4" fmla="*/ 443240 w 489538"/>
              <a:gd name="connsiteY4" fmla="*/ 333613 h 408829"/>
              <a:gd name="connsiteX5" fmla="*/ 248322 w 489538"/>
              <a:gd name="connsiteY5" fmla="*/ 405145 h 408829"/>
              <a:gd name="connsiteX6" fmla="*/ 0 w 489538"/>
              <a:gd name="connsiteY6" fmla="*/ 212080 h 408829"/>
              <a:gd name="connsiteX7" fmla="*/ 23149 w 489538"/>
              <a:gd name="connsiteY7" fmla="*/ 31167 h 408829"/>
              <a:gd name="connsiteX0" fmla="*/ 28331 w 494720"/>
              <a:gd name="connsiteY0" fmla="*/ 31167 h 427939"/>
              <a:gd name="connsiteX1" fmla="*/ 207205 w 494720"/>
              <a:gd name="connsiteY1" fmla="*/ 31 h 427939"/>
              <a:gd name="connsiteX2" fmla="*/ 369251 w 494720"/>
              <a:gd name="connsiteY2" fmla="*/ 63693 h 427939"/>
              <a:gd name="connsiteX3" fmla="*/ 494720 w 494720"/>
              <a:gd name="connsiteY3" fmla="*/ 48529 h 427939"/>
              <a:gd name="connsiteX4" fmla="*/ 448422 w 494720"/>
              <a:gd name="connsiteY4" fmla="*/ 333613 h 427939"/>
              <a:gd name="connsiteX5" fmla="*/ 253504 w 494720"/>
              <a:gd name="connsiteY5" fmla="*/ 405145 h 427939"/>
              <a:gd name="connsiteX6" fmla="*/ 0 w 494720"/>
              <a:gd name="connsiteY6" fmla="*/ 419607 h 427939"/>
              <a:gd name="connsiteX7" fmla="*/ 5182 w 494720"/>
              <a:gd name="connsiteY7" fmla="*/ 212080 h 427939"/>
              <a:gd name="connsiteX8" fmla="*/ 28331 w 494720"/>
              <a:gd name="connsiteY8" fmla="*/ 31167 h 427939"/>
              <a:gd name="connsiteX0" fmla="*/ 28331 w 483146"/>
              <a:gd name="connsiteY0" fmla="*/ 31167 h 427939"/>
              <a:gd name="connsiteX1" fmla="*/ 207205 w 483146"/>
              <a:gd name="connsiteY1" fmla="*/ 31 h 427939"/>
              <a:gd name="connsiteX2" fmla="*/ 369251 w 483146"/>
              <a:gd name="connsiteY2" fmla="*/ 63693 h 427939"/>
              <a:gd name="connsiteX3" fmla="*/ 483146 w 483146"/>
              <a:gd name="connsiteY3" fmla="*/ 210574 h 427939"/>
              <a:gd name="connsiteX4" fmla="*/ 448422 w 483146"/>
              <a:gd name="connsiteY4" fmla="*/ 333613 h 427939"/>
              <a:gd name="connsiteX5" fmla="*/ 253504 w 483146"/>
              <a:gd name="connsiteY5" fmla="*/ 405145 h 427939"/>
              <a:gd name="connsiteX6" fmla="*/ 0 w 483146"/>
              <a:gd name="connsiteY6" fmla="*/ 419607 h 427939"/>
              <a:gd name="connsiteX7" fmla="*/ 5182 w 483146"/>
              <a:gd name="connsiteY7" fmla="*/ 212080 h 427939"/>
              <a:gd name="connsiteX8" fmla="*/ 28331 w 483146"/>
              <a:gd name="connsiteY8" fmla="*/ 31167 h 427939"/>
              <a:gd name="connsiteX0" fmla="*/ 28331 w 483146"/>
              <a:gd name="connsiteY0" fmla="*/ 31167 h 427939"/>
              <a:gd name="connsiteX1" fmla="*/ 207205 w 483146"/>
              <a:gd name="connsiteY1" fmla="*/ 31 h 427939"/>
              <a:gd name="connsiteX2" fmla="*/ 328739 w 483146"/>
              <a:gd name="connsiteY2" fmla="*/ 115779 h 427939"/>
              <a:gd name="connsiteX3" fmla="*/ 483146 w 483146"/>
              <a:gd name="connsiteY3" fmla="*/ 210574 h 427939"/>
              <a:gd name="connsiteX4" fmla="*/ 448422 w 483146"/>
              <a:gd name="connsiteY4" fmla="*/ 333613 h 427939"/>
              <a:gd name="connsiteX5" fmla="*/ 253504 w 483146"/>
              <a:gd name="connsiteY5" fmla="*/ 405145 h 427939"/>
              <a:gd name="connsiteX6" fmla="*/ 0 w 483146"/>
              <a:gd name="connsiteY6" fmla="*/ 419607 h 427939"/>
              <a:gd name="connsiteX7" fmla="*/ 5182 w 483146"/>
              <a:gd name="connsiteY7" fmla="*/ 212080 h 427939"/>
              <a:gd name="connsiteX8" fmla="*/ 28331 w 483146"/>
              <a:gd name="connsiteY8" fmla="*/ 31167 h 427939"/>
              <a:gd name="connsiteX0" fmla="*/ 80417 w 483146"/>
              <a:gd name="connsiteY0" fmla="*/ 71662 h 427923"/>
              <a:gd name="connsiteX1" fmla="*/ 207205 w 483146"/>
              <a:gd name="connsiteY1" fmla="*/ 15 h 427923"/>
              <a:gd name="connsiteX2" fmla="*/ 328739 w 483146"/>
              <a:gd name="connsiteY2" fmla="*/ 115763 h 427923"/>
              <a:gd name="connsiteX3" fmla="*/ 483146 w 483146"/>
              <a:gd name="connsiteY3" fmla="*/ 210558 h 427923"/>
              <a:gd name="connsiteX4" fmla="*/ 448422 w 483146"/>
              <a:gd name="connsiteY4" fmla="*/ 333597 h 427923"/>
              <a:gd name="connsiteX5" fmla="*/ 253504 w 483146"/>
              <a:gd name="connsiteY5" fmla="*/ 405129 h 427923"/>
              <a:gd name="connsiteX6" fmla="*/ 0 w 483146"/>
              <a:gd name="connsiteY6" fmla="*/ 419591 h 427923"/>
              <a:gd name="connsiteX7" fmla="*/ 5182 w 483146"/>
              <a:gd name="connsiteY7" fmla="*/ 212064 h 427923"/>
              <a:gd name="connsiteX8" fmla="*/ 80417 w 483146"/>
              <a:gd name="connsiteY8" fmla="*/ 71662 h 427923"/>
              <a:gd name="connsiteX0" fmla="*/ 80417 w 483146"/>
              <a:gd name="connsiteY0" fmla="*/ 71662 h 425790"/>
              <a:gd name="connsiteX1" fmla="*/ 207205 w 483146"/>
              <a:gd name="connsiteY1" fmla="*/ 15 h 425790"/>
              <a:gd name="connsiteX2" fmla="*/ 328739 w 483146"/>
              <a:gd name="connsiteY2" fmla="*/ 115763 h 425790"/>
              <a:gd name="connsiteX3" fmla="*/ 483146 w 483146"/>
              <a:gd name="connsiteY3" fmla="*/ 210558 h 425790"/>
              <a:gd name="connsiteX4" fmla="*/ 448422 w 483146"/>
              <a:gd name="connsiteY4" fmla="*/ 333597 h 425790"/>
              <a:gd name="connsiteX5" fmla="*/ 236142 w 483146"/>
              <a:gd name="connsiteY5" fmla="*/ 370405 h 425790"/>
              <a:gd name="connsiteX6" fmla="*/ 0 w 483146"/>
              <a:gd name="connsiteY6" fmla="*/ 419591 h 425790"/>
              <a:gd name="connsiteX7" fmla="*/ 5182 w 483146"/>
              <a:gd name="connsiteY7" fmla="*/ 212064 h 425790"/>
              <a:gd name="connsiteX8" fmla="*/ 80417 w 483146"/>
              <a:gd name="connsiteY8" fmla="*/ 71662 h 425790"/>
              <a:gd name="connsiteX0" fmla="*/ 80417 w 483146"/>
              <a:gd name="connsiteY0" fmla="*/ 71662 h 425790"/>
              <a:gd name="connsiteX1" fmla="*/ 207205 w 483146"/>
              <a:gd name="connsiteY1" fmla="*/ 15 h 425790"/>
              <a:gd name="connsiteX2" fmla="*/ 328739 w 483146"/>
              <a:gd name="connsiteY2" fmla="*/ 115763 h 425790"/>
              <a:gd name="connsiteX3" fmla="*/ 483146 w 483146"/>
              <a:gd name="connsiteY3" fmla="*/ 210558 h 425790"/>
              <a:gd name="connsiteX4" fmla="*/ 419486 w 483146"/>
              <a:gd name="connsiteY4" fmla="*/ 298873 h 425790"/>
              <a:gd name="connsiteX5" fmla="*/ 236142 w 483146"/>
              <a:gd name="connsiteY5" fmla="*/ 370405 h 425790"/>
              <a:gd name="connsiteX6" fmla="*/ 0 w 483146"/>
              <a:gd name="connsiteY6" fmla="*/ 419591 h 425790"/>
              <a:gd name="connsiteX7" fmla="*/ 5182 w 483146"/>
              <a:gd name="connsiteY7" fmla="*/ 212064 h 425790"/>
              <a:gd name="connsiteX8" fmla="*/ 80417 w 483146"/>
              <a:gd name="connsiteY8" fmla="*/ 71662 h 425790"/>
              <a:gd name="connsiteX0" fmla="*/ 80417 w 483146"/>
              <a:gd name="connsiteY0" fmla="*/ 71662 h 425790"/>
              <a:gd name="connsiteX1" fmla="*/ 207205 w 483146"/>
              <a:gd name="connsiteY1" fmla="*/ 15 h 425790"/>
              <a:gd name="connsiteX2" fmla="*/ 328739 w 483146"/>
              <a:gd name="connsiteY2" fmla="*/ 115763 h 425790"/>
              <a:gd name="connsiteX3" fmla="*/ 483146 w 483146"/>
              <a:gd name="connsiteY3" fmla="*/ 210558 h 425790"/>
              <a:gd name="connsiteX4" fmla="*/ 419486 w 483146"/>
              <a:gd name="connsiteY4" fmla="*/ 298873 h 425790"/>
              <a:gd name="connsiteX5" fmla="*/ 236142 w 483146"/>
              <a:gd name="connsiteY5" fmla="*/ 370405 h 425790"/>
              <a:gd name="connsiteX6" fmla="*/ 0 w 483146"/>
              <a:gd name="connsiteY6" fmla="*/ 419591 h 425790"/>
              <a:gd name="connsiteX7" fmla="*/ 57268 w 483146"/>
              <a:gd name="connsiteY7" fmla="*/ 212064 h 425790"/>
              <a:gd name="connsiteX8" fmla="*/ 80417 w 483146"/>
              <a:gd name="connsiteY8" fmla="*/ 71662 h 425790"/>
              <a:gd name="connsiteX0" fmla="*/ 80417 w 483146"/>
              <a:gd name="connsiteY0" fmla="*/ 19609 h 373737"/>
              <a:gd name="connsiteX1" fmla="*/ 207205 w 483146"/>
              <a:gd name="connsiteY1" fmla="*/ 48 h 373737"/>
              <a:gd name="connsiteX2" fmla="*/ 328739 w 483146"/>
              <a:gd name="connsiteY2" fmla="*/ 63710 h 373737"/>
              <a:gd name="connsiteX3" fmla="*/ 483146 w 483146"/>
              <a:gd name="connsiteY3" fmla="*/ 158505 h 373737"/>
              <a:gd name="connsiteX4" fmla="*/ 419486 w 483146"/>
              <a:gd name="connsiteY4" fmla="*/ 246820 h 373737"/>
              <a:gd name="connsiteX5" fmla="*/ 236142 w 483146"/>
              <a:gd name="connsiteY5" fmla="*/ 318352 h 373737"/>
              <a:gd name="connsiteX6" fmla="*/ 0 w 483146"/>
              <a:gd name="connsiteY6" fmla="*/ 367538 h 373737"/>
              <a:gd name="connsiteX7" fmla="*/ 57268 w 483146"/>
              <a:gd name="connsiteY7" fmla="*/ 160011 h 373737"/>
              <a:gd name="connsiteX8" fmla="*/ 80417 w 483146"/>
              <a:gd name="connsiteY8" fmla="*/ 19609 h 373737"/>
              <a:gd name="connsiteX0" fmla="*/ 80417 w 483146"/>
              <a:gd name="connsiteY0" fmla="*/ 19609 h 373737"/>
              <a:gd name="connsiteX1" fmla="*/ 207205 w 483146"/>
              <a:gd name="connsiteY1" fmla="*/ 48 h 373737"/>
              <a:gd name="connsiteX2" fmla="*/ 328739 w 483146"/>
              <a:gd name="connsiteY2" fmla="*/ 63710 h 373737"/>
              <a:gd name="connsiteX3" fmla="*/ 483146 w 483146"/>
              <a:gd name="connsiteY3" fmla="*/ 129568 h 373737"/>
              <a:gd name="connsiteX4" fmla="*/ 419486 w 483146"/>
              <a:gd name="connsiteY4" fmla="*/ 246820 h 373737"/>
              <a:gd name="connsiteX5" fmla="*/ 236142 w 483146"/>
              <a:gd name="connsiteY5" fmla="*/ 318352 h 373737"/>
              <a:gd name="connsiteX6" fmla="*/ 0 w 483146"/>
              <a:gd name="connsiteY6" fmla="*/ 367538 h 373737"/>
              <a:gd name="connsiteX7" fmla="*/ 57268 w 483146"/>
              <a:gd name="connsiteY7" fmla="*/ 160011 h 373737"/>
              <a:gd name="connsiteX8" fmla="*/ 80417 w 483146"/>
              <a:gd name="connsiteY8" fmla="*/ 19609 h 373737"/>
              <a:gd name="connsiteX0" fmla="*/ 80417 w 419486"/>
              <a:gd name="connsiteY0" fmla="*/ 19609 h 373737"/>
              <a:gd name="connsiteX1" fmla="*/ 207205 w 419486"/>
              <a:gd name="connsiteY1" fmla="*/ 48 h 373737"/>
              <a:gd name="connsiteX2" fmla="*/ 328739 w 419486"/>
              <a:gd name="connsiteY2" fmla="*/ 63710 h 373737"/>
              <a:gd name="connsiteX3" fmla="*/ 413993 w 419486"/>
              <a:gd name="connsiteY3" fmla="*/ 177669 h 373737"/>
              <a:gd name="connsiteX4" fmla="*/ 419486 w 419486"/>
              <a:gd name="connsiteY4" fmla="*/ 246820 h 373737"/>
              <a:gd name="connsiteX5" fmla="*/ 236142 w 419486"/>
              <a:gd name="connsiteY5" fmla="*/ 318352 h 373737"/>
              <a:gd name="connsiteX6" fmla="*/ 0 w 419486"/>
              <a:gd name="connsiteY6" fmla="*/ 367538 h 373737"/>
              <a:gd name="connsiteX7" fmla="*/ 57268 w 419486"/>
              <a:gd name="connsiteY7" fmla="*/ 160011 h 373737"/>
              <a:gd name="connsiteX8" fmla="*/ 80417 w 419486"/>
              <a:gd name="connsiteY8" fmla="*/ 19609 h 373737"/>
              <a:gd name="connsiteX0" fmla="*/ 116109 w 419486"/>
              <a:gd name="connsiteY0" fmla="*/ 89537 h 373701"/>
              <a:gd name="connsiteX1" fmla="*/ 207205 w 419486"/>
              <a:gd name="connsiteY1" fmla="*/ 12 h 373701"/>
              <a:gd name="connsiteX2" fmla="*/ 328739 w 419486"/>
              <a:gd name="connsiteY2" fmla="*/ 63674 h 373701"/>
              <a:gd name="connsiteX3" fmla="*/ 413993 w 419486"/>
              <a:gd name="connsiteY3" fmla="*/ 177633 h 373701"/>
              <a:gd name="connsiteX4" fmla="*/ 419486 w 419486"/>
              <a:gd name="connsiteY4" fmla="*/ 246784 h 373701"/>
              <a:gd name="connsiteX5" fmla="*/ 236142 w 419486"/>
              <a:gd name="connsiteY5" fmla="*/ 318316 h 373701"/>
              <a:gd name="connsiteX6" fmla="*/ 0 w 419486"/>
              <a:gd name="connsiteY6" fmla="*/ 367502 h 373701"/>
              <a:gd name="connsiteX7" fmla="*/ 57268 w 419486"/>
              <a:gd name="connsiteY7" fmla="*/ 159975 h 373701"/>
              <a:gd name="connsiteX8" fmla="*/ 116109 w 419486"/>
              <a:gd name="connsiteY8" fmla="*/ 89537 h 373701"/>
              <a:gd name="connsiteX0" fmla="*/ 116109 w 419486"/>
              <a:gd name="connsiteY0" fmla="*/ 102654 h 386818"/>
              <a:gd name="connsiteX1" fmla="*/ 242897 w 419486"/>
              <a:gd name="connsiteY1" fmla="*/ 10 h 386818"/>
              <a:gd name="connsiteX2" fmla="*/ 328739 w 419486"/>
              <a:gd name="connsiteY2" fmla="*/ 76791 h 386818"/>
              <a:gd name="connsiteX3" fmla="*/ 413993 w 419486"/>
              <a:gd name="connsiteY3" fmla="*/ 190750 h 386818"/>
              <a:gd name="connsiteX4" fmla="*/ 419486 w 419486"/>
              <a:gd name="connsiteY4" fmla="*/ 259901 h 386818"/>
              <a:gd name="connsiteX5" fmla="*/ 236142 w 419486"/>
              <a:gd name="connsiteY5" fmla="*/ 331433 h 386818"/>
              <a:gd name="connsiteX6" fmla="*/ 0 w 419486"/>
              <a:gd name="connsiteY6" fmla="*/ 380619 h 386818"/>
              <a:gd name="connsiteX7" fmla="*/ 57268 w 419486"/>
              <a:gd name="connsiteY7" fmla="*/ 173092 h 386818"/>
              <a:gd name="connsiteX8" fmla="*/ 116109 w 419486"/>
              <a:gd name="connsiteY8" fmla="*/ 102654 h 386818"/>
              <a:gd name="connsiteX0" fmla="*/ 80417 w 383794"/>
              <a:gd name="connsiteY0" fmla="*/ 102654 h 335117"/>
              <a:gd name="connsiteX1" fmla="*/ 207205 w 383794"/>
              <a:gd name="connsiteY1" fmla="*/ 10 h 335117"/>
              <a:gd name="connsiteX2" fmla="*/ 293047 w 383794"/>
              <a:gd name="connsiteY2" fmla="*/ 76791 h 335117"/>
              <a:gd name="connsiteX3" fmla="*/ 378301 w 383794"/>
              <a:gd name="connsiteY3" fmla="*/ 190750 h 335117"/>
              <a:gd name="connsiteX4" fmla="*/ 383794 w 383794"/>
              <a:gd name="connsiteY4" fmla="*/ 259901 h 335117"/>
              <a:gd name="connsiteX5" fmla="*/ 200450 w 383794"/>
              <a:gd name="connsiteY5" fmla="*/ 331433 h 335117"/>
              <a:gd name="connsiteX6" fmla="*/ 0 w 383794"/>
              <a:gd name="connsiteY6" fmla="*/ 306282 h 335117"/>
              <a:gd name="connsiteX7" fmla="*/ 21576 w 383794"/>
              <a:gd name="connsiteY7" fmla="*/ 173092 h 335117"/>
              <a:gd name="connsiteX8" fmla="*/ 80417 w 383794"/>
              <a:gd name="connsiteY8" fmla="*/ 102654 h 335117"/>
              <a:gd name="connsiteX0" fmla="*/ 80417 w 383794"/>
              <a:gd name="connsiteY0" fmla="*/ 102654 h 335117"/>
              <a:gd name="connsiteX1" fmla="*/ 207205 w 383794"/>
              <a:gd name="connsiteY1" fmla="*/ 10 h 335117"/>
              <a:gd name="connsiteX2" fmla="*/ 293047 w 383794"/>
              <a:gd name="connsiteY2" fmla="*/ 76791 h 335117"/>
              <a:gd name="connsiteX3" fmla="*/ 378301 w 383794"/>
              <a:gd name="connsiteY3" fmla="*/ 190750 h 335117"/>
              <a:gd name="connsiteX4" fmla="*/ 383794 w 383794"/>
              <a:gd name="connsiteY4" fmla="*/ 259901 h 335117"/>
              <a:gd name="connsiteX5" fmla="*/ 200450 w 383794"/>
              <a:gd name="connsiteY5" fmla="*/ 331433 h 335117"/>
              <a:gd name="connsiteX6" fmla="*/ 0 w 383794"/>
              <a:gd name="connsiteY6" fmla="*/ 306282 h 335117"/>
              <a:gd name="connsiteX7" fmla="*/ 14884 w 383794"/>
              <a:gd name="connsiteY7" fmla="*/ 164347 h 335117"/>
              <a:gd name="connsiteX8" fmla="*/ 80417 w 383794"/>
              <a:gd name="connsiteY8" fmla="*/ 102654 h 335117"/>
              <a:gd name="connsiteX0" fmla="*/ 80417 w 383794"/>
              <a:gd name="connsiteY0" fmla="*/ 102654 h 346453"/>
              <a:gd name="connsiteX1" fmla="*/ 207205 w 383794"/>
              <a:gd name="connsiteY1" fmla="*/ 10 h 346453"/>
              <a:gd name="connsiteX2" fmla="*/ 293047 w 383794"/>
              <a:gd name="connsiteY2" fmla="*/ 76791 h 346453"/>
              <a:gd name="connsiteX3" fmla="*/ 378301 w 383794"/>
              <a:gd name="connsiteY3" fmla="*/ 190750 h 346453"/>
              <a:gd name="connsiteX4" fmla="*/ 383794 w 383794"/>
              <a:gd name="connsiteY4" fmla="*/ 259901 h 346453"/>
              <a:gd name="connsiteX5" fmla="*/ 275521 w 383794"/>
              <a:gd name="connsiteY5" fmla="*/ 343054 h 346453"/>
              <a:gd name="connsiteX6" fmla="*/ 200450 w 383794"/>
              <a:gd name="connsiteY6" fmla="*/ 331433 h 346453"/>
              <a:gd name="connsiteX7" fmla="*/ 0 w 383794"/>
              <a:gd name="connsiteY7" fmla="*/ 306282 h 346453"/>
              <a:gd name="connsiteX8" fmla="*/ 14884 w 383794"/>
              <a:gd name="connsiteY8" fmla="*/ 164347 h 346453"/>
              <a:gd name="connsiteX9" fmla="*/ 80417 w 383794"/>
              <a:gd name="connsiteY9" fmla="*/ 102654 h 346453"/>
              <a:gd name="connsiteX0" fmla="*/ 80417 w 383794"/>
              <a:gd name="connsiteY0" fmla="*/ 102654 h 345349"/>
              <a:gd name="connsiteX1" fmla="*/ 207205 w 383794"/>
              <a:gd name="connsiteY1" fmla="*/ 10 h 345349"/>
              <a:gd name="connsiteX2" fmla="*/ 293047 w 383794"/>
              <a:gd name="connsiteY2" fmla="*/ 76791 h 345349"/>
              <a:gd name="connsiteX3" fmla="*/ 378301 w 383794"/>
              <a:gd name="connsiteY3" fmla="*/ 190750 h 345349"/>
              <a:gd name="connsiteX4" fmla="*/ 383794 w 383794"/>
              <a:gd name="connsiteY4" fmla="*/ 259901 h 345349"/>
              <a:gd name="connsiteX5" fmla="*/ 342444 w 383794"/>
              <a:gd name="connsiteY5" fmla="*/ 264345 h 345349"/>
              <a:gd name="connsiteX6" fmla="*/ 275521 w 383794"/>
              <a:gd name="connsiteY6" fmla="*/ 343054 h 345349"/>
              <a:gd name="connsiteX7" fmla="*/ 200450 w 383794"/>
              <a:gd name="connsiteY7" fmla="*/ 331433 h 345349"/>
              <a:gd name="connsiteX8" fmla="*/ 0 w 383794"/>
              <a:gd name="connsiteY8" fmla="*/ 306282 h 345349"/>
              <a:gd name="connsiteX9" fmla="*/ 14884 w 383794"/>
              <a:gd name="connsiteY9" fmla="*/ 164347 h 345349"/>
              <a:gd name="connsiteX10" fmla="*/ 80417 w 383794"/>
              <a:gd name="connsiteY10" fmla="*/ 102654 h 345349"/>
              <a:gd name="connsiteX0" fmla="*/ 80417 w 383794"/>
              <a:gd name="connsiteY0" fmla="*/ 102654 h 345579"/>
              <a:gd name="connsiteX1" fmla="*/ 207205 w 383794"/>
              <a:gd name="connsiteY1" fmla="*/ 10 h 345579"/>
              <a:gd name="connsiteX2" fmla="*/ 293047 w 383794"/>
              <a:gd name="connsiteY2" fmla="*/ 76791 h 345579"/>
              <a:gd name="connsiteX3" fmla="*/ 378301 w 383794"/>
              <a:gd name="connsiteY3" fmla="*/ 190750 h 345579"/>
              <a:gd name="connsiteX4" fmla="*/ 383794 w 383794"/>
              <a:gd name="connsiteY4" fmla="*/ 259901 h 345579"/>
              <a:gd name="connsiteX5" fmla="*/ 342444 w 383794"/>
              <a:gd name="connsiteY5" fmla="*/ 264345 h 345579"/>
              <a:gd name="connsiteX6" fmla="*/ 275521 w 383794"/>
              <a:gd name="connsiteY6" fmla="*/ 343054 h 345579"/>
              <a:gd name="connsiteX7" fmla="*/ 200450 w 383794"/>
              <a:gd name="connsiteY7" fmla="*/ 331433 h 345579"/>
              <a:gd name="connsiteX8" fmla="*/ 137215 w 383794"/>
              <a:gd name="connsiteY8" fmla="*/ 308073 h 345579"/>
              <a:gd name="connsiteX9" fmla="*/ 0 w 383794"/>
              <a:gd name="connsiteY9" fmla="*/ 306282 h 345579"/>
              <a:gd name="connsiteX10" fmla="*/ 14884 w 383794"/>
              <a:gd name="connsiteY10" fmla="*/ 164347 h 345579"/>
              <a:gd name="connsiteX11" fmla="*/ 80417 w 383794"/>
              <a:gd name="connsiteY11" fmla="*/ 102654 h 345579"/>
              <a:gd name="connsiteX0" fmla="*/ 80417 w 383794"/>
              <a:gd name="connsiteY0" fmla="*/ 104429 h 347354"/>
              <a:gd name="connsiteX1" fmla="*/ 207205 w 383794"/>
              <a:gd name="connsiteY1" fmla="*/ 1785 h 347354"/>
              <a:gd name="connsiteX2" fmla="*/ 248752 w 383794"/>
              <a:gd name="connsiteY2" fmla="*/ 51855 h 347354"/>
              <a:gd name="connsiteX3" fmla="*/ 293047 w 383794"/>
              <a:gd name="connsiteY3" fmla="*/ 78566 h 347354"/>
              <a:gd name="connsiteX4" fmla="*/ 378301 w 383794"/>
              <a:gd name="connsiteY4" fmla="*/ 192525 h 347354"/>
              <a:gd name="connsiteX5" fmla="*/ 383794 w 383794"/>
              <a:gd name="connsiteY5" fmla="*/ 261676 h 347354"/>
              <a:gd name="connsiteX6" fmla="*/ 342444 w 383794"/>
              <a:gd name="connsiteY6" fmla="*/ 266120 h 347354"/>
              <a:gd name="connsiteX7" fmla="*/ 275521 w 383794"/>
              <a:gd name="connsiteY7" fmla="*/ 344829 h 347354"/>
              <a:gd name="connsiteX8" fmla="*/ 200450 w 383794"/>
              <a:gd name="connsiteY8" fmla="*/ 333208 h 347354"/>
              <a:gd name="connsiteX9" fmla="*/ 137215 w 383794"/>
              <a:gd name="connsiteY9" fmla="*/ 309848 h 347354"/>
              <a:gd name="connsiteX10" fmla="*/ 0 w 383794"/>
              <a:gd name="connsiteY10" fmla="*/ 308057 h 347354"/>
              <a:gd name="connsiteX11" fmla="*/ 14884 w 383794"/>
              <a:gd name="connsiteY11" fmla="*/ 166122 h 347354"/>
              <a:gd name="connsiteX12" fmla="*/ 80417 w 383794"/>
              <a:gd name="connsiteY12" fmla="*/ 104429 h 347354"/>
              <a:gd name="connsiteX0" fmla="*/ 80417 w 383794"/>
              <a:gd name="connsiteY0" fmla="*/ 104429 h 347354"/>
              <a:gd name="connsiteX1" fmla="*/ 207205 w 383794"/>
              <a:gd name="connsiteY1" fmla="*/ 1785 h 347354"/>
              <a:gd name="connsiteX2" fmla="*/ 248752 w 383794"/>
              <a:gd name="connsiteY2" fmla="*/ 51855 h 347354"/>
              <a:gd name="connsiteX3" fmla="*/ 293047 w 383794"/>
              <a:gd name="connsiteY3" fmla="*/ 82939 h 347354"/>
              <a:gd name="connsiteX4" fmla="*/ 378301 w 383794"/>
              <a:gd name="connsiteY4" fmla="*/ 192525 h 347354"/>
              <a:gd name="connsiteX5" fmla="*/ 383794 w 383794"/>
              <a:gd name="connsiteY5" fmla="*/ 261676 h 347354"/>
              <a:gd name="connsiteX6" fmla="*/ 342444 w 383794"/>
              <a:gd name="connsiteY6" fmla="*/ 266120 h 347354"/>
              <a:gd name="connsiteX7" fmla="*/ 275521 w 383794"/>
              <a:gd name="connsiteY7" fmla="*/ 344829 h 347354"/>
              <a:gd name="connsiteX8" fmla="*/ 200450 w 383794"/>
              <a:gd name="connsiteY8" fmla="*/ 333208 h 347354"/>
              <a:gd name="connsiteX9" fmla="*/ 137215 w 383794"/>
              <a:gd name="connsiteY9" fmla="*/ 309848 h 347354"/>
              <a:gd name="connsiteX10" fmla="*/ 0 w 383794"/>
              <a:gd name="connsiteY10" fmla="*/ 308057 h 347354"/>
              <a:gd name="connsiteX11" fmla="*/ 14884 w 383794"/>
              <a:gd name="connsiteY11" fmla="*/ 166122 h 347354"/>
              <a:gd name="connsiteX12" fmla="*/ 80417 w 383794"/>
              <a:gd name="connsiteY12" fmla="*/ 104429 h 347354"/>
              <a:gd name="connsiteX0" fmla="*/ 80417 w 383794"/>
              <a:gd name="connsiteY0" fmla="*/ 104429 h 347354"/>
              <a:gd name="connsiteX1" fmla="*/ 146138 w 383794"/>
              <a:gd name="connsiteY1" fmla="*/ 73718 h 347354"/>
              <a:gd name="connsiteX2" fmla="*/ 207205 w 383794"/>
              <a:gd name="connsiteY2" fmla="*/ 1785 h 347354"/>
              <a:gd name="connsiteX3" fmla="*/ 248752 w 383794"/>
              <a:gd name="connsiteY3" fmla="*/ 51855 h 347354"/>
              <a:gd name="connsiteX4" fmla="*/ 293047 w 383794"/>
              <a:gd name="connsiteY4" fmla="*/ 82939 h 347354"/>
              <a:gd name="connsiteX5" fmla="*/ 378301 w 383794"/>
              <a:gd name="connsiteY5" fmla="*/ 192525 h 347354"/>
              <a:gd name="connsiteX6" fmla="*/ 383794 w 383794"/>
              <a:gd name="connsiteY6" fmla="*/ 261676 h 347354"/>
              <a:gd name="connsiteX7" fmla="*/ 342444 w 383794"/>
              <a:gd name="connsiteY7" fmla="*/ 266120 h 347354"/>
              <a:gd name="connsiteX8" fmla="*/ 275521 w 383794"/>
              <a:gd name="connsiteY8" fmla="*/ 344829 h 347354"/>
              <a:gd name="connsiteX9" fmla="*/ 200450 w 383794"/>
              <a:gd name="connsiteY9" fmla="*/ 333208 h 347354"/>
              <a:gd name="connsiteX10" fmla="*/ 137215 w 383794"/>
              <a:gd name="connsiteY10" fmla="*/ 309848 h 347354"/>
              <a:gd name="connsiteX11" fmla="*/ 0 w 383794"/>
              <a:gd name="connsiteY11" fmla="*/ 308057 h 347354"/>
              <a:gd name="connsiteX12" fmla="*/ 14884 w 383794"/>
              <a:gd name="connsiteY12" fmla="*/ 166122 h 347354"/>
              <a:gd name="connsiteX13" fmla="*/ 80417 w 383794"/>
              <a:gd name="connsiteY13" fmla="*/ 104429 h 3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794" h="347354">
                <a:moveTo>
                  <a:pt x="80417" y="104429"/>
                </a:moveTo>
                <a:cubicBezTo>
                  <a:pt x="101549" y="87571"/>
                  <a:pt x="125007" y="90825"/>
                  <a:pt x="146138" y="73718"/>
                </a:cubicBezTo>
                <a:cubicBezTo>
                  <a:pt x="167269" y="56611"/>
                  <a:pt x="189359" y="3971"/>
                  <a:pt x="207205" y="1785"/>
                </a:cubicBezTo>
                <a:cubicBezTo>
                  <a:pt x="235261" y="-9893"/>
                  <a:pt x="234445" y="39058"/>
                  <a:pt x="248752" y="51855"/>
                </a:cubicBezTo>
                <a:cubicBezTo>
                  <a:pt x="263059" y="64652"/>
                  <a:pt x="271456" y="56579"/>
                  <a:pt x="293047" y="82939"/>
                </a:cubicBezTo>
                <a:lnTo>
                  <a:pt x="378301" y="192525"/>
                </a:lnTo>
                <a:lnTo>
                  <a:pt x="383794" y="261676"/>
                </a:lnTo>
                <a:cubicBezTo>
                  <a:pt x="379677" y="276128"/>
                  <a:pt x="360490" y="252261"/>
                  <a:pt x="342444" y="266120"/>
                </a:cubicBezTo>
                <a:cubicBezTo>
                  <a:pt x="324399" y="279979"/>
                  <a:pt x="301046" y="335834"/>
                  <a:pt x="275521" y="344829"/>
                </a:cubicBezTo>
                <a:cubicBezTo>
                  <a:pt x="249996" y="353824"/>
                  <a:pt x="223129" y="336123"/>
                  <a:pt x="200450" y="333208"/>
                </a:cubicBezTo>
                <a:cubicBezTo>
                  <a:pt x="177771" y="330293"/>
                  <a:pt x="170623" y="314040"/>
                  <a:pt x="137215" y="309848"/>
                </a:cubicBezTo>
                <a:cubicBezTo>
                  <a:pt x="103807" y="305656"/>
                  <a:pt x="20760" y="334926"/>
                  <a:pt x="0" y="308057"/>
                </a:cubicBezTo>
                <a:lnTo>
                  <a:pt x="14884" y="166122"/>
                </a:lnTo>
                <a:lnTo>
                  <a:pt x="80417" y="10442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7FC8A408-AE10-494D-98EE-E46065D7909B}"/>
              </a:ext>
            </a:extLst>
          </p:cNvPr>
          <p:cNvSpPr/>
          <p:nvPr/>
        </p:nvSpPr>
        <p:spPr>
          <a:xfrm>
            <a:off x="1906345" y="3307390"/>
            <a:ext cx="372066" cy="280990"/>
          </a:xfrm>
          <a:custGeom>
            <a:avLst/>
            <a:gdLst>
              <a:gd name="connsiteX0" fmla="*/ 0 w 498853"/>
              <a:gd name="connsiteY0" fmla="*/ 0 h 309674"/>
              <a:gd name="connsiteX1" fmla="*/ 498853 w 498853"/>
              <a:gd name="connsiteY1" fmla="*/ 0 h 309674"/>
              <a:gd name="connsiteX2" fmla="*/ 498853 w 498853"/>
              <a:gd name="connsiteY2" fmla="*/ 309674 h 309674"/>
              <a:gd name="connsiteX3" fmla="*/ 0 w 498853"/>
              <a:gd name="connsiteY3" fmla="*/ 309674 h 309674"/>
              <a:gd name="connsiteX4" fmla="*/ 0 w 498853"/>
              <a:gd name="connsiteY4" fmla="*/ 0 h 309674"/>
              <a:gd name="connsiteX0" fmla="*/ 0 w 498853"/>
              <a:gd name="connsiteY0" fmla="*/ 0 h 309674"/>
              <a:gd name="connsiteX1" fmla="*/ 498853 w 498853"/>
              <a:gd name="connsiteY1" fmla="*/ 0 h 309674"/>
              <a:gd name="connsiteX2" fmla="*/ 417830 w 498853"/>
              <a:gd name="connsiteY2" fmla="*/ 176565 h 309674"/>
              <a:gd name="connsiteX3" fmla="*/ 0 w 498853"/>
              <a:gd name="connsiteY3" fmla="*/ 309674 h 309674"/>
              <a:gd name="connsiteX4" fmla="*/ 0 w 498853"/>
              <a:gd name="connsiteY4" fmla="*/ 0 h 309674"/>
              <a:gd name="connsiteX0" fmla="*/ 0 w 498853"/>
              <a:gd name="connsiteY0" fmla="*/ 0 h 323964"/>
              <a:gd name="connsiteX1" fmla="*/ 498853 w 498853"/>
              <a:gd name="connsiteY1" fmla="*/ 0 h 323964"/>
              <a:gd name="connsiteX2" fmla="*/ 417830 w 498853"/>
              <a:gd name="connsiteY2" fmla="*/ 176565 h 323964"/>
              <a:gd name="connsiteX3" fmla="*/ 0 w 498853"/>
              <a:gd name="connsiteY3" fmla="*/ 309674 h 323964"/>
              <a:gd name="connsiteX4" fmla="*/ 0 w 498853"/>
              <a:gd name="connsiteY4" fmla="*/ 0 h 323964"/>
              <a:gd name="connsiteX0" fmla="*/ 92597 w 498853"/>
              <a:gd name="connsiteY0" fmla="*/ 115747 h 323964"/>
              <a:gd name="connsiteX1" fmla="*/ 498853 w 498853"/>
              <a:gd name="connsiteY1" fmla="*/ 0 h 323964"/>
              <a:gd name="connsiteX2" fmla="*/ 417830 w 498853"/>
              <a:gd name="connsiteY2" fmla="*/ 176565 h 323964"/>
              <a:gd name="connsiteX3" fmla="*/ 0 w 498853"/>
              <a:gd name="connsiteY3" fmla="*/ 309674 h 323964"/>
              <a:gd name="connsiteX4" fmla="*/ 92597 w 498853"/>
              <a:gd name="connsiteY4" fmla="*/ 115747 h 323964"/>
              <a:gd name="connsiteX0" fmla="*/ 92597 w 417830"/>
              <a:gd name="connsiteY0" fmla="*/ 63661 h 271878"/>
              <a:gd name="connsiteX1" fmla="*/ 400469 w 417830"/>
              <a:gd name="connsiteY1" fmla="*/ 0 h 271878"/>
              <a:gd name="connsiteX2" fmla="*/ 417830 w 417830"/>
              <a:gd name="connsiteY2" fmla="*/ 124479 h 271878"/>
              <a:gd name="connsiteX3" fmla="*/ 0 w 417830"/>
              <a:gd name="connsiteY3" fmla="*/ 257588 h 271878"/>
              <a:gd name="connsiteX4" fmla="*/ 92597 w 417830"/>
              <a:gd name="connsiteY4" fmla="*/ 63661 h 271878"/>
              <a:gd name="connsiteX0" fmla="*/ 23149 w 348382"/>
              <a:gd name="connsiteY0" fmla="*/ 63661 h 252054"/>
              <a:gd name="connsiteX1" fmla="*/ 331021 w 348382"/>
              <a:gd name="connsiteY1" fmla="*/ 0 h 252054"/>
              <a:gd name="connsiteX2" fmla="*/ 348382 w 348382"/>
              <a:gd name="connsiteY2" fmla="*/ 124479 h 252054"/>
              <a:gd name="connsiteX3" fmla="*/ 0 w 348382"/>
              <a:gd name="connsiteY3" fmla="*/ 205502 h 252054"/>
              <a:gd name="connsiteX4" fmla="*/ 23149 w 348382"/>
              <a:gd name="connsiteY4" fmla="*/ 63661 h 252054"/>
              <a:gd name="connsiteX0" fmla="*/ 23149 w 348382"/>
              <a:gd name="connsiteY0" fmla="*/ 63661 h 252054"/>
              <a:gd name="connsiteX1" fmla="*/ 331021 w 348382"/>
              <a:gd name="connsiteY1" fmla="*/ 0 h 252054"/>
              <a:gd name="connsiteX2" fmla="*/ 348382 w 348382"/>
              <a:gd name="connsiteY2" fmla="*/ 124479 h 252054"/>
              <a:gd name="connsiteX3" fmla="*/ 0 w 348382"/>
              <a:gd name="connsiteY3" fmla="*/ 205502 h 252054"/>
              <a:gd name="connsiteX4" fmla="*/ 23149 w 348382"/>
              <a:gd name="connsiteY4" fmla="*/ 63661 h 252054"/>
              <a:gd name="connsiteX0" fmla="*/ 23149 w 348382"/>
              <a:gd name="connsiteY0" fmla="*/ 92597 h 280990"/>
              <a:gd name="connsiteX1" fmla="*/ 178024 w 348382"/>
              <a:gd name="connsiteY1" fmla="*/ 0 h 280990"/>
              <a:gd name="connsiteX2" fmla="*/ 331021 w 348382"/>
              <a:gd name="connsiteY2" fmla="*/ 28936 h 280990"/>
              <a:gd name="connsiteX3" fmla="*/ 348382 w 348382"/>
              <a:gd name="connsiteY3" fmla="*/ 153415 h 280990"/>
              <a:gd name="connsiteX4" fmla="*/ 0 w 348382"/>
              <a:gd name="connsiteY4" fmla="*/ 234438 h 280990"/>
              <a:gd name="connsiteX5" fmla="*/ 23149 w 348382"/>
              <a:gd name="connsiteY5" fmla="*/ 92597 h 280990"/>
              <a:gd name="connsiteX0" fmla="*/ 534 w 372066"/>
              <a:gd name="connsiteY0" fmla="*/ 81022 h 280990"/>
              <a:gd name="connsiteX1" fmla="*/ 201708 w 372066"/>
              <a:gd name="connsiteY1" fmla="*/ 0 h 280990"/>
              <a:gd name="connsiteX2" fmla="*/ 354705 w 372066"/>
              <a:gd name="connsiteY2" fmla="*/ 28936 h 280990"/>
              <a:gd name="connsiteX3" fmla="*/ 372066 w 372066"/>
              <a:gd name="connsiteY3" fmla="*/ 153415 h 280990"/>
              <a:gd name="connsiteX4" fmla="*/ 23684 w 372066"/>
              <a:gd name="connsiteY4" fmla="*/ 234438 h 280990"/>
              <a:gd name="connsiteX5" fmla="*/ 534 w 372066"/>
              <a:gd name="connsiteY5" fmla="*/ 81022 h 28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066" h="280990">
                <a:moveTo>
                  <a:pt x="534" y="81022"/>
                </a:moveTo>
                <a:cubicBezTo>
                  <a:pt x="52159" y="71377"/>
                  <a:pt x="150083" y="9645"/>
                  <a:pt x="201708" y="0"/>
                </a:cubicBezTo>
                <a:lnTo>
                  <a:pt x="354705" y="28936"/>
                </a:lnTo>
                <a:lnTo>
                  <a:pt x="372066" y="153415"/>
                </a:lnTo>
                <a:cubicBezTo>
                  <a:pt x="296450" y="411917"/>
                  <a:pt x="162961" y="190068"/>
                  <a:pt x="23684" y="234438"/>
                </a:cubicBezTo>
                <a:cubicBezTo>
                  <a:pt x="71912" y="181370"/>
                  <a:pt x="-7182" y="128302"/>
                  <a:pt x="534" y="8102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5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9B03A299-A11B-458A-80D0-01F3CFD965D9}"/>
              </a:ext>
            </a:extLst>
          </p:cNvPr>
          <p:cNvSpPr/>
          <p:nvPr/>
        </p:nvSpPr>
        <p:spPr>
          <a:xfrm>
            <a:off x="2094447" y="4235790"/>
            <a:ext cx="454816" cy="323225"/>
          </a:xfrm>
          <a:custGeom>
            <a:avLst/>
            <a:gdLst>
              <a:gd name="connsiteX0" fmla="*/ 0 w 605286"/>
              <a:gd name="connsiteY0" fmla="*/ 0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0 w 605286"/>
              <a:gd name="connsiteY4" fmla="*/ 0 h 429768"/>
              <a:gd name="connsiteX0" fmla="*/ 127322 w 605286"/>
              <a:gd name="connsiteY0" fmla="*/ 69448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127322 w 605286"/>
              <a:gd name="connsiteY4" fmla="*/ 69448 h 429768"/>
              <a:gd name="connsiteX0" fmla="*/ 23149 w 501113"/>
              <a:gd name="connsiteY0" fmla="*/ 69448 h 429768"/>
              <a:gd name="connsiteX1" fmla="*/ 501113 w 501113"/>
              <a:gd name="connsiteY1" fmla="*/ 0 h 429768"/>
              <a:gd name="connsiteX2" fmla="*/ 501113 w 501113"/>
              <a:gd name="connsiteY2" fmla="*/ 429768 h 429768"/>
              <a:gd name="connsiteX3" fmla="*/ 0 w 501113"/>
              <a:gd name="connsiteY3" fmla="*/ 250361 h 429768"/>
              <a:gd name="connsiteX4" fmla="*/ 23149 w 501113"/>
              <a:gd name="connsiteY4" fmla="*/ 69448 h 429768"/>
              <a:gd name="connsiteX0" fmla="*/ 23149 w 501113"/>
              <a:gd name="connsiteY0" fmla="*/ 69448 h 449727"/>
              <a:gd name="connsiteX1" fmla="*/ 501113 w 501113"/>
              <a:gd name="connsiteY1" fmla="*/ 0 h 449727"/>
              <a:gd name="connsiteX2" fmla="*/ 501113 w 501113"/>
              <a:gd name="connsiteY2" fmla="*/ 429768 h 449727"/>
              <a:gd name="connsiteX3" fmla="*/ 248322 w 501113"/>
              <a:gd name="connsiteY3" fmla="*/ 443426 h 449727"/>
              <a:gd name="connsiteX4" fmla="*/ 0 w 501113"/>
              <a:gd name="connsiteY4" fmla="*/ 250361 h 449727"/>
              <a:gd name="connsiteX5" fmla="*/ 23149 w 501113"/>
              <a:gd name="connsiteY5" fmla="*/ 69448 h 449727"/>
              <a:gd name="connsiteX0" fmla="*/ 23149 w 501113"/>
              <a:gd name="connsiteY0" fmla="*/ 69448 h 447110"/>
              <a:gd name="connsiteX1" fmla="*/ 501113 w 501113"/>
              <a:gd name="connsiteY1" fmla="*/ 0 h 447110"/>
              <a:gd name="connsiteX2" fmla="*/ 443240 w 501113"/>
              <a:gd name="connsiteY2" fmla="*/ 371894 h 447110"/>
              <a:gd name="connsiteX3" fmla="*/ 248322 w 501113"/>
              <a:gd name="connsiteY3" fmla="*/ 443426 h 447110"/>
              <a:gd name="connsiteX4" fmla="*/ 0 w 501113"/>
              <a:gd name="connsiteY4" fmla="*/ 250361 h 447110"/>
              <a:gd name="connsiteX5" fmla="*/ 23149 w 501113"/>
              <a:gd name="connsiteY5" fmla="*/ 69448 h 447110"/>
              <a:gd name="connsiteX0" fmla="*/ 23149 w 489538"/>
              <a:gd name="connsiteY0" fmla="*/ 0 h 377662"/>
              <a:gd name="connsiteX1" fmla="*/ 489538 w 489538"/>
              <a:gd name="connsiteY1" fmla="*/ 17362 h 377662"/>
              <a:gd name="connsiteX2" fmla="*/ 443240 w 489538"/>
              <a:gd name="connsiteY2" fmla="*/ 302446 h 377662"/>
              <a:gd name="connsiteX3" fmla="*/ 248322 w 489538"/>
              <a:gd name="connsiteY3" fmla="*/ 373978 h 377662"/>
              <a:gd name="connsiteX4" fmla="*/ 0 w 489538"/>
              <a:gd name="connsiteY4" fmla="*/ 180913 h 377662"/>
              <a:gd name="connsiteX5" fmla="*/ 23149 w 489538"/>
              <a:gd name="connsiteY5" fmla="*/ 0 h 377662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489538 w 489538"/>
              <a:gd name="connsiteY2" fmla="*/ 48529 h 408829"/>
              <a:gd name="connsiteX3" fmla="*/ 443240 w 489538"/>
              <a:gd name="connsiteY3" fmla="*/ 333613 h 408829"/>
              <a:gd name="connsiteX4" fmla="*/ 248322 w 489538"/>
              <a:gd name="connsiteY4" fmla="*/ 405145 h 408829"/>
              <a:gd name="connsiteX5" fmla="*/ 0 w 489538"/>
              <a:gd name="connsiteY5" fmla="*/ 212080 h 408829"/>
              <a:gd name="connsiteX6" fmla="*/ 23149 w 489538"/>
              <a:gd name="connsiteY6" fmla="*/ 31167 h 408829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364069 w 489538"/>
              <a:gd name="connsiteY2" fmla="*/ 63693 h 408829"/>
              <a:gd name="connsiteX3" fmla="*/ 489538 w 489538"/>
              <a:gd name="connsiteY3" fmla="*/ 48529 h 408829"/>
              <a:gd name="connsiteX4" fmla="*/ 443240 w 489538"/>
              <a:gd name="connsiteY4" fmla="*/ 333613 h 408829"/>
              <a:gd name="connsiteX5" fmla="*/ 248322 w 489538"/>
              <a:gd name="connsiteY5" fmla="*/ 405145 h 408829"/>
              <a:gd name="connsiteX6" fmla="*/ 0 w 489538"/>
              <a:gd name="connsiteY6" fmla="*/ 212080 h 408829"/>
              <a:gd name="connsiteX7" fmla="*/ 23149 w 489538"/>
              <a:gd name="connsiteY7" fmla="*/ 31167 h 408829"/>
              <a:gd name="connsiteX0" fmla="*/ 28331 w 494720"/>
              <a:gd name="connsiteY0" fmla="*/ 31167 h 427939"/>
              <a:gd name="connsiteX1" fmla="*/ 207205 w 494720"/>
              <a:gd name="connsiteY1" fmla="*/ 31 h 427939"/>
              <a:gd name="connsiteX2" fmla="*/ 369251 w 494720"/>
              <a:gd name="connsiteY2" fmla="*/ 63693 h 427939"/>
              <a:gd name="connsiteX3" fmla="*/ 494720 w 494720"/>
              <a:gd name="connsiteY3" fmla="*/ 48529 h 427939"/>
              <a:gd name="connsiteX4" fmla="*/ 448422 w 494720"/>
              <a:gd name="connsiteY4" fmla="*/ 333613 h 427939"/>
              <a:gd name="connsiteX5" fmla="*/ 253504 w 494720"/>
              <a:gd name="connsiteY5" fmla="*/ 405145 h 427939"/>
              <a:gd name="connsiteX6" fmla="*/ 0 w 494720"/>
              <a:gd name="connsiteY6" fmla="*/ 419607 h 427939"/>
              <a:gd name="connsiteX7" fmla="*/ 5182 w 494720"/>
              <a:gd name="connsiteY7" fmla="*/ 212080 h 427939"/>
              <a:gd name="connsiteX8" fmla="*/ 28331 w 494720"/>
              <a:gd name="connsiteY8" fmla="*/ 31167 h 427939"/>
              <a:gd name="connsiteX0" fmla="*/ 28331 w 483146"/>
              <a:gd name="connsiteY0" fmla="*/ 31167 h 427939"/>
              <a:gd name="connsiteX1" fmla="*/ 207205 w 483146"/>
              <a:gd name="connsiteY1" fmla="*/ 31 h 427939"/>
              <a:gd name="connsiteX2" fmla="*/ 369251 w 483146"/>
              <a:gd name="connsiteY2" fmla="*/ 63693 h 427939"/>
              <a:gd name="connsiteX3" fmla="*/ 483146 w 483146"/>
              <a:gd name="connsiteY3" fmla="*/ 210574 h 427939"/>
              <a:gd name="connsiteX4" fmla="*/ 448422 w 483146"/>
              <a:gd name="connsiteY4" fmla="*/ 333613 h 427939"/>
              <a:gd name="connsiteX5" fmla="*/ 253504 w 483146"/>
              <a:gd name="connsiteY5" fmla="*/ 405145 h 427939"/>
              <a:gd name="connsiteX6" fmla="*/ 0 w 483146"/>
              <a:gd name="connsiteY6" fmla="*/ 419607 h 427939"/>
              <a:gd name="connsiteX7" fmla="*/ 5182 w 483146"/>
              <a:gd name="connsiteY7" fmla="*/ 212080 h 427939"/>
              <a:gd name="connsiteX8" fmla="*/ 28331 w 483146"/>
              <a:gd name="connsiteY8" fmla="*/ 31167 h 427939"/>
              <a:gd name="connsiteX0" fmla="*/ 28331 w 483146"/>
              <a:gd name="connsiteY0" fmla="*/ 31167 h 427939"/>
              <a:gd name="connsiteX1" fmla="*/ 207205 w 483146"/>
              <a:gd name="connsiteY1" fmla="*/ 31 h 427939"/>
              <a:gd name="connsiteX2" fmla="*/ 328739 w 483146"/>
              <a:gd name="connsiteY2" fmla="*/ 115779 h 427939"/>
              <a:gd name="connsiteX3" fmla="*/ 483146 w 483146"/>
              <a:gd name="connsiteY3" fmla="*/ 210574 h 427939"/>
              <a:gd name="connsiteX4" fmla="*/ 448422 w 483146"/>
              <a:gd name="connsiteY4" fmla="*/ 333613 h 427939"/>
              <a:gd name="connsiteX5" fmla="*/ 253504 w 483146"/>
              <a:gd name="connsiteY5" fmla="*/ 405145 h 427939"/>
              <a:gd name="connsiteX6" fmla="*/ 0 w 483146"/>
              <a:gd name="connsiteY6" fmla="*/ 419607 h 427939"/>
              <a:gd name="connsiteX7" fmla="*/ 5182 w 483146"/>
              <a:gd name="connsiteY7" fmla="*/ 212080 h 427939"/>
              <a:gd name="connsiteX8" fmla="*/ 28331 w 483146"/>
              <a:gd name="connsiteY8" fmla="*/ 31167 h 427939"/>
              <a:gd name="connsiteX0" fmla="*/ 80417 w 483146"/>
              <a:gd name="connsiteY0" fmla="*/ 71662 h 427923"/>
              <a:gd name="connsiteX1" fmla="*/ 207205 w 483146"/>
              <a:gd name="connsiteY1" fmla="*/ 15 h 427923"/>
              <a:gd name="connsiteX2" fmla="*/ 328739 w 483146"/>
              <a:gd name="connsiteY2" fmla="*/ 115763 h 427923"/>
              <a:gd name="connsiteX3" fmla="*/ 483146 w 483146"/>
              <a:gd name="connsiteY3" fmla="*/ 210558 h 427923"/>
              <a:gd name="connsiteX4" fmla="*/ 448422 w 483146"/>
              <a:gd name="connsiteY4" fmla="*/ 333597 h 427923"/>
              <a:gd name="connsiteX5" fmla="*/ 253504 w 483146"/>
              <a:gd name="connsiteY5" fmla="*/ 405129 h 427923"/>
              <a:gd name="connsiteX6" fmla="*/ 0 w 483146"/>
              <a:gd name="connsiteY6" fmla="*/ 419591 h 427923"/>
              <a:gd name="connsiteX7" fmla="*/ 5182 w 483146"/>
              <a:gd name="connsiteY7" fmla="*/ 212064 h 427923"/>
              <a:gd name="connsiteX8" fmla="*/ 80417 w 483146"/>
              <a:gd name="connsiteY8" fmla="*/ 71662 h 427923"/>
              <a:gd name="connsiteX0" fmla="*/ 80417 w 483146"/>
              <a:gd name="connsiteY0" fmla="*/ 71662 h 425790"/>
              <a:gd name="connsiteX1" fmla="*/ 207205 w 483146"/>
              <a:gd name="connsiteY1" fmla="*/ 15 h 425790"/>
              <a:gd name="connsiteX2" fmla="*/ 328739 w 483146"/>
              <a:gd name="connsiteY2" fmla="*/ 115763 h 425790"/>
              <a:gd name="connsiteX3" fmla="*/ 483146 w 483146"/>
              <a:gd name="connsiteY3" fmla="*/ 210558 h 425790"/>
              <a:gd name="connsiteX4" fmla="*/ 448422 w 483146"/>
              <a:gd name="connsiteY4" fmla="*/ 333597 h 425790"/>
              <a:gd name="connsiteX5" fmla="*/ 236142 w 483146"/>
              <a:gd name="connsiteY5" fmla="*/ 370405 h 425790"/>
              <a:gd name="connsiteX6" fmla="*/ 0 w 483146"/>
              <a:gd name="connsiteY6" fmla="*/ 419591 h 425790"/>
              <a:gd name="connsiteX7" fmla="*/ 5182 w 483146"/>
              <a:gd name="connsiteY7" fmla="*/ 212064 h 425790"/>
              <a:gd name="connsiteX8" fmla="*/ 80417 w 483146"/>
              <a:gd name="connsiteY8" fmla="*/ 71662 h 425790"/>
              <a:gd name="connsiteX0" fmla="*/ 80417 w 483146"/>
              <a:gd name="connsiteY0" fmla="*/ 71662 h 425790"/>
              <a:gd name="connsiteX1" fmla="*/ 207205 w 483146"/>
              <a:gd name="connsiteY1" fmla="*/ 15 h 425790"/>
              <a:gd name="connsiteX2" fmla="*/ 328739 w 483146"/>
              <a:gd name="connsiteY2" fmla="*/ 115763 h 425790"/>
              <a:gd name="connsiteX3" fmla="*/ 483146 w 483146"/>
              <a:gd name="connsiteY3" fmla="*/ 210558 h 425790"/>
              <a:gd name="connsiteX4" fmla="*/ 419486 w 483146"/>
              <a:gd name="connsiteY4" fmla="*/ 298873 h 425790"/>
              <a:gd name="connsiteX5" fmla="*/ 236142 w 483146"/>
              <a:gd name="connsiteY5" fmla="*/ 370405 h 425790"/>
              <a:gd name="connsiteX6" fmla="*/ 0 w 483146"/>
              <a:gd name="connsiteY6" fmla="*/ 419591 h 425790"/>
              <a:gd name="connsiteX7" fmla="*/ 5182 w 483146"/>
              <a:gd name="connsiteY7" fmla="*/ 212064 h 425790"/>
              <a:gd name="connsiteX8" fmla="*/ 80417 w 483146"/>
              <a:gd name="connsiteY8" fmla="*/ 71662 h 425790"/>
              <a:gd name="connsiteX0" fmla="*/ 80417 w 483146"/>
              <a:gd name="connsiteY0" fmla="*/ 71662 h 425790"/>
              <a:gd name="connsiteX1" fmla="*/ 207205 w 483146"/>
              <a:gd name="connsiteY1" fmla="*/ 15 h 425790"/>
              <a:gd name="connsiteX2" fmla="*/ 328739 w 483146"/>
              <a:gd name="connsiteY2" fmla="*/ 115763 h 425790"/>
              <a:gd name="connsiteX3" fmla="*/ 483146 w 483146"/>
              <a:gd name="connsiteY3" fmla="*/ 210558 h 425790"/>
              <a:gd name="connsiteX4" fmla="*/ 419486 w 483146"/>
              <a:gd name="connsiteY4" fmla="*/ 298873 h 425790"/>
              <a:gd name="connsiteX5" fmla="*/ 236142 w 483146"/>
              <a:gd name="connsiteY5" fmla="*/ 370405 h 425790"/>
              <a:gd name="connsiteX6" fmla="*/ 0 w 483146"/>
              <a:gd name="connsiteY6" fmla="*/ 419591 h 425790"/>
              <a:gd name="connsiteX7" fmla="*/ 57268 w 483146"/>
              <a:gd name="connsiteY7" fmla="*/ 212064 h 425790"/>
              <a:gd name="connsiteX8" fmla="*/ 80417 w 483146"/>
              <a:gd name="connsiteY8" fmla="*/ 71662 h 425790"/>
              <a:gd name="connsiteX0" fmla="*/ 80417 w 483146"/>
              <a:gd name="connsiteY0" fmla="*/ 19609 h 373737"/>
              <a:gd name="connsiteX1" fmla="*/ 207205 w 483146"/>
              <a:gd name="connsiteY1" fmla="*/ 48 h 373737"/>
              <a:gd name="connsiteX2" fmla="*/ 328739 w 483146"/>
              <a:gd name="connsiteY2" fmla="*/ 63710 h 373737"/>
              <a:gd name="connsiteX3" fmla="*/ 483146 w 483146"/>
              <a:gd name="connsiteY3" fmla="*/ 158505 h 373737"/>
              <a:gd name="connsiteX4" fmla="*/ 419486 w 483146"/>
              <a:gd name="connsiteY4" fmla="*/ 246820 h 373737"/>
              <a:gd name="connsiteX5" fmla="*/ 236142 w 483146"/>
              <a:gd name="connsiteY5" fmla="*/ 318352 h 373737"/>
              <a:gd name="connsiteX6" fmla="*/ 0 w 483146"/>
              <a:gd name="connsiteY6" fmla="*/ 367538 h 373737"/>
              <a:gd name="connsiteX7" fmla="*/ 57268 w 483146"/>
              <a:gd name="connsiteY7" fmla="*/ 160011 h 373737"/>
              <a:gd name="connsiteX8" fmla="*/ 80417 w 483146"/>
              <a:gd name="connsiteY8" fmla="*/ 19609 h 373737"/>
              <a:gd name="connsiteX0" fmla="*/ 80417 w 483146"/>
              <a:gd name="connsiteY0" fmla="*/ 19609 h 373737"/>
              <a:gd name="connsiteX1" fmla="*/ 207205 w 483146"/>
              <a:gd name="connsiteY1" fmla="*/ 48 h 373737"/>
              <a:gd name="connsiteX2" fmla="*/ 328739 w 483146"/>
              <a:gd name="connsiteY2" fmla="*/ 63710 h 373737"/>
              <a:gd name="connsiteX3" fmla="*/ 483146 w 483146"/>
              <a:gd name="connsiteY3" fmla="*/ 129568 h 373737"/>
              <a:gd name="connsiteX4" fmla="*/ 419486 w 483146"/>
              <a:gd name="connsiteY4" fmla="*/ 246820 h 373737"/>
              <a:gd name="connsiteX5" fmla="*/ 236142 w 483146"/>
              <a:gd name="connsiteY5" fmla="*/ 318352 h 373737"/>
              <a:gd name="connsiteX6" fmla="*/ 0 w 483146"/>
              <a:gd name="connsiteY6" fmla="*/ 367538 h 373737"/>
              <a:gd name="connsiteX7" fmla="*/ 57268 w 483146"/>
              <a:gd name="connsiteY7" fmla="*/ 160011 h 373737"/>
              <a:gd name="connsiteX8" fmla="*/ 80417 w 483146"/>
              <a:gd name="connsiteY8" fmla="*/ 19609 h 373737"/>
              <a:gd name="connsiteX0" fmla="*/ 80417 w 512084"/>
              <a:gd name="connsiteY0" fmla="*/ 19609 h 373737"/>
              <a:gd name="connsiteX1" fmla="*/ 207205 w 512084"/>
              <a:gd name="connsiteY1" fmla="*/ 48 h 373737"/>
              <a:gd name="connsiteX2" fmla="*/ 328739 w 512084"/>
              <a:gd name="connsiteY2" fmla="*/ 63710 h 373737"/>
              <a:gd name="connsiteX3" fmla="*/ 483146 w 512084"/>
              <a:gd name="connsiteY3" fmla="*/ 129568 h 373737"/>
              <a:gd name="connsiteX4" fmla="*/ 512084 w 512084"/>
              <a:gd name="connsiteY4" fmla="*/ 281544 h 373737"/>
              <a:gd name="connsiteX5" fmla="*/ 236142 w 512084"/>
              <a:gd name="connsiteY5" fmla="*/ 318352 h 373737"/>
              <a:gd name="connsiteX6" fmla="*/ 0 w 512084"/>
              <a:gd name="connsiteY6" fmla="*/ 367538 h 373737"/>
              <a:gd name="connsiteX7" fmla="*/ 57268 w 512084"/>
              <a:gd name="connsiteY7" fmla="*/ 160011 h 373737"/>
              <a:gd name="connsiteX8" fmla="*/ 80417 w 512084"/>
              <a:gd name="connsiteY8" fmla="*/ 19609 h 373737"/>
              <a:gd name="connsiteX0" fmla="*/ 23149 w 454816"/>
              <a:gd name="connsiteY0" fmla="*/ 19609 h 323254"/>
              <a:gd name="connsiteX1" fmla="*/ 149937 w 454816"/>
              <a:gd name="connsiteY1" fmla="*/ 48 h 323254"/>
              <a:gd name="connsiteX2" fmla="*/ 271471 w 454816"/>
              <a:gd name="connsiteY2" fmla="*/ 63710 h 323254"/>
              <a:gd name="connsiteX3" fmla="*/ 425878 w 454816"/>
              <a:gd name="connsiteY3" fmla="*/ 129568 h 323254"/>
              <a:gd name="connsiteX4" fmla="*/ 454816 w 454816"/>
              <a:gd name="connsiteY4" fmla="*/ 281544 h 323254"/>
              <a:gd name="connsiteX5" fmla="*/ 178874 w 454816"/>
              <a:gd name="connsiteY5" fmla="*/ 318352 h 323254"/>
              <a:gd name="connsiteX6" fmla="*/ 70054 w 454816"/>
              <a:gd name="connsiteY6" fmla="*/ 280728 h 323254"/>
              <a:gd name="connsiteX7" fmla="*/ 0 w 454816"/>
              <a:gd name="connsiteY7" fmla="*/ 160011 h 323254"/>
              <a:gd name="connsiteX8" fmla="*/ 23149 w 454816"/>
              <a:gd name="connsiteY8" fmla="*/ 19609 h 323254"/>
              <a:gd name="connsiteX0" fmla="*/ 52085 w 454816"/>
              <a:gd name="connsiteY0" fmla="*/ 54304 h 323225"/>
              <a:gd name="connsiteX1" fmla="*/ 149937 w 454816"/>
              <a:gd name="connsiteY1" fmla="*/ 19 h 323225"/>
              <a:gd name="connsiteX2" fmla="*/ 271471 w 454816"/>
              <a:gd name="connsiteY2" fmla="*/ 63681 h 323225"/>
              <a:gd name="connsiteX3" fmla="*/ 425878 w 454816"/>
              <a:gd name="connsiteY3" fmla="*/ 129539 h 323225"/>
              <a:gd name="connsiteX4" fmla="*/ 454816 w 454816"/>
              <a:gd name="connsiteY4" fmla="*/ 281515 h 323225"/>
              <a:gd name="connsiteX5" fmla="*/ 178874 w 454816"/>
              <a:gd name="connsiteY5" fmla="*/ 318323 h 323225"/>
              <a:gd name="connsiteX6" fmla="*/ 70054 w 454816"/>
              <a:gd name="connsiteY6" fmla="*/ 280699 h 323225"/>
              <a:gd name="connsiteX7" fmla="*/ 0 w 454816"/>
              <a:gd name="connsiteY7" fmla="*/ 159982 h 323225"/>
              <a:gd name="connsiteX8" fmla="*/ 52085 w 454816"/>
              <a:gd name="connsiteY8" fmla="*/ 54304 h 323225"/>
              <a:gd name="connsiteX0" fmla="*/ 52085 w 454816"/>
              <a:gd name="connsiteY0" fmla="*/ 54304 h 323225"/>
              <a:gd name="connsiteX1" fmla="*/ 149937 w 454816"/>
              <a:gd name="connsiteY1" fmla="*/ 19 h 323225"/>
              <a:gd name="connsiteX2" fmla="*/ 271471 w 454816"/>
              <a:gd name="connsiteY2" fmla="*/ 63681 h 323225"/>
              <a:gd name="connsiteX3" fmla="*/ 391154 w 454816"/>
              <a:gd name="connsiteY3" fmla="*/ 164263 h 323225"/>
              <a:gd name="connsiteX4" fmla="*/ 454816 w 454816"/>
              <a:gd name="connsiteY4" fmla="*/ 281515 h 323225"/>
              <a:gd name="connsiteX5" fmla="*/ 178874 w 454816"/>
              <a:gd name="connsiteY5" fmla="*/ 318323 h 323225"/>
              <a:gd name="connsiteX6" fmla="*/ 70054 w 454816"/>
              <a:gd name="connsiteY6" fmla="*/ 280699 h 323225"/>
              <a:gd name="connsiteX7" fmla="*/ 0 w 454816"/>
              <a:gd name="connsiteY7" fmla="*/ 159982 h 323225"/>
              <a:gd name="connsiteX8" fmla="*/ 52085 w 454816"/>
              <a:gd name="connsiteY8" fmla="*/ 54304 h 32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816" h="323225">
                <a:moveTo>
                  <a:pt x="52085" y="54304"/>
                </a:moveTo>
                <a:cubicBezTo>
                  <a:pt x="115568" y="55500"/>
                  <a:pt x="86454" y="-1177"/>
                  <a:pt x="149937" y="19"/>
                </a:cubicBezTo>
                <a:cubicBezTo>
                  <a:pt x="207810" y="9665"/>
                  <a:pt x="213598" y="54035"/>
                  <a:pt x="271471" y="63681"/>
                </a:cubicBezTo>
                <a:lnTo>
                  <a:pt x="391154" y="164263"/>
                </a:lnTo>
                <a:lnTo>
                  <a:pt x="454816" y="281515"/>
                </a:lnTo>
                <a:cubicBezTo>
                  <a:pt x="378269" y="255202"/>
                  <a:pt x="255421" y="344636"/>
                  <a:pt x="178874" y="318323"/>
                </a:cubicBezTo>
                <a:cubicBezTo>
                  <a:pt x="134884" y="284561"/>
                  <a:pt x="114044" y="314461"/>
                  <a:pt x="70054" y="280699"/>
                </a:cubicBezTo>
                <a:lnTo>
                  <a:pt x="0" y="159982"/>
                </a:lnTo>
                <a:lnTo>
                  <a:pt x="52085" y="5430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C8919CB-0680-437A-A183-24E65F9A0CAF}"/>
              </a:ext>
            </a:extLst>
          </p:cNvPr>
          <p:cNvSpPr/>
          <p:nvPr/>
        </p:nvSpPr>
        <p:spPr>
          <a:xfrm>
            <a:off x="627803" y="4748266"/>
            <a:ext cx="396949" cy="340242"/>
          </a:xfrm>
          <a:prstGeom prst="ellipse">
            <a:avLst/>
          </a:prstGeom>
          <a:solidFill>
            <a:srgbClr val="E49B0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E22751-8702-45F3-9D73-745D17A44251}"/>
              </a:ext>
            </a:extLst>
          </p:cNvPr>
          <p:cNvSpPr/>
          <p:nvPr/>
        </p:nvSpPr>
        <p:spPr>
          <a:xfrm>
            <a:off x="1153952" y="5786347"/>
            <a:ext cx="396949" cy="340242"/>
          </a:xfrm>
          <a:prstGeom prst="ellipse">
            <a:avLst/>
          </a:prstGeom>
          <a:solidFill>
            <a:srgbClr val="E49B0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CDDEFC-A4E6-4FA4-8CA8-30D8D0B82DEA}"/>
              </a:ext>
            </a:extLst>
          </p:cNvPr>
          <p:cNvSpPr/>
          <p:nvPr/>
        </p:nvSpPr>
        <p:spPr>
          <a:xfrm>
            <a:off x="7010560" y="2290929"/>
            <a:ext cx="1468719" cy="85732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6000" dirty="0"/>
              <a:t>8</a:t>
            </a:r>
            <a:endParaRPr lang="en-GB" sz="6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8EB6A3-934D-4F95-8C9D-BDDFDA7EC230}"/>
              </a:ext>
            </a:extLst>
          </p:cNvPr>
          <p:cNvSpPr txBox="1"/>
          <p:nvPr/>
        </p:nvSpPr>
        <p:spPr>
          <a:xfrm flipH="1">
            <a:off x="7313643" y="2917303"/>
            <a:ext cx="1011164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>
                <a:solidFill>
                  <a:schemeClr val="bg1"/>
                </a:solidFill>
              </a:rPr>
              <a:t>Nil Activity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67A248-A44F-443B-B5CD-DE802F2E1060}"/>
              </a:ext>
            </a:extLst>
          </p:cNvPr>
          <p:cNvSpPr/>
          <p:nvPr/>
        </p:nvSpPr>
        <p:spPr>
          <a:xfrm>
            <a:off x="7020089" y="3270062"/>
            <a:ext cx="1442367" cy="4912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19%</a:t>
            </a:r>
            <a:endParaRPr lang="en-GB" sz="24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EF455E8-AF4E-41AB-B3B0-E2A59C742F23}"/>
              </a:ext>
            </a:extLst>
          </p:cNvPr>
          <p:cNvSpPr/>
          <p:nvPr/>
        </p:nvSpPr>
        <p:spPr>
          <a:xfrm>
            <a:off x="3114468" y="5583577"/>
            <a:ext cx="396949" cy="340242"/>
          </a:xfrm>
          <a:prstGeom prst="ellipse">
            <a:avLst/>
          </a:prstGeom>
          <a:solidFill>
            <a:srgbClr val="E49B0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A0651D88-62B1-4E72-A247-D3FD806BD059}"/>
              </a:ext>
            </a:extLst>
          </p:cNvPr>
          <p:cNvSpPr/>
          <p:nvPr/>
        </p:nvSpPr>
        <p:spPr>
          <a:xfrm>
            <a:off x="2936028" y="3392775"/>
            <a:ext cx="671574" cy="852015"/>
          </a:xfrm>
          <a:custGeom>
            <a:avLst/>
            <a:gdLst>
              <a:gd name="connsiteX0" fmla="*/ 0 w 605286"/>
              <a:gd name="connsiteY0" fmla="*/ 0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0 w 605286"/>
              <a:gd name="connsiteY4" fmla="*/ 0 h 429768"/>
              <a:gd name="connsiteX0" fmla="*/ 127322 w 605286"/>
              <a:gd name="connsiteY0" fmla="*/ 69448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127322 w 605286"/>
              <a:gd name="connsiteY4" fmla="*/ 69448 h 429768"/>
              <a:gd name="connsiteX0" fmla="*/ 23149 w 501113"/>
              <a:gd name="connsiteY0" fmla="*/ 69448 h 429768"/>
              <a:gd name="connsiteX1" fmla="*/ 501113 w 501113"/>
              <a:gd name="connsiteY1" fmla="*/ 0 h 429768"/>
              <a:gd name="connsiteX2" fmla="*/ 501113 w 501113"/>
              <a:gd name="connsiteY2" fmla="*/ 429768 h 429768"/>
              <a:gd name="connsiteX3" fmla="*/ 0 w 501113"/>
              <a:gd name="connsiteY3" fmla="*/ 250361 h 429768"/>
              <a:gd name="connsiteX4" fmla="*/ 23149 w 501113"/>
              <a:gd name="connsiteY4" fmla="*/ 69448 h 429768"/>
              <a:gd name="connsiteX0" fmla="*/ 23149 w 501113"/>
              <a:gd name="connsiteY0" fmla="*/ 69448 h 449727"/>
              <a:gd name="connsiteX1" fmla="*/ 501113 w 501113"/>
              <a:gd name="connsiteY1" fmla="*/ 0 h 449727"/>
              <a:gd name="connsiteX2" fmla="*/ 501113 w 501113"/>
              <a:gd name="connsiteY2" fmla="*/ 429768 h 449727"/>
              <a:gd name="connsiteX3" fmla="*/ 248322 w 501113"/>
              <a:gd name="connsiteY3" fmla="*/ 443426 h 449727"/>
              <a:gd name="connsiteX4" fmla="*/ 0 w 501113"/>
              <a:gd name="connsiteY4" fmla="*/ 250361 h 449727"/>
              <a:gd name="connsiteX5" fmla="*/ 23149 w 501113"/>
              <a:gd name="connsiteY5" fmla="*/ 69448 h 449727"/>
              <a:gd name="connsiteX0" fmla="*/ 23149 w 501113"/>
              <a:gd name="connsiteY0" fmla="*/ 69448 h 447110"/>
              <a:gd name="connsiteX1" fmla="*/ 501113 w 501113"/>
              <a:gd name="connsiteY1" fmla="*/ 0 h 447110"/>
              <a:gd name="connsiteX2" fmla="*/ 443240 w 501113"/>
              <a:gd name="connsiteY2" fmla="*/ 371894 h 447110"/>
              <a:gd name="connsiteX3" fmla="*/ 248322 w 501113"/>
              <a:gd name="connsiteY3" fmla="*/ 443426 h 447110"/>
              <a:gd name="connsiteX4" fmla="*/ 0 w 501113"/>
              <a:gd name="connsiteY4" fmla="*/ 250361 h 447110"/>
              <a:gd name="connsiteX5" fmla="*/ 23149 w 501113"/>
              <a:gd name="connsiteY5" fmla="*/ 69448 h 447110"/>
              <a:gd name="connsiteX0" fmla="*/ 23149 w 489538"/>
              <a:gd name="connsiteY0" fmla="*/ 0 h 377662"/>
              <a:gd name="connsiteX1" fmla="*/ 489538 w 489538"/>
              <a:gd name="connsiteY1" fmla="*/ 17362 h 377662"/>
              <a:gd name="connsiteX2" fmla="*/ 443240 w 489538"/>
              <a:gd name="connsiteY2" fmla="*/ 302446 h 377662"/>
              <a:gd name="connsiteX3" fmla="*/ 248322 w 489538"/>
              <a:gd name="connsiteY3" fmla="*/ 373978 h 377662"/>
              <a:gd name="connsiteX4" fmla="*/ 0 w 489538"/>
              <a:gd name="connsiteY4" fmla="*/ 180913 h 377662"/>
              <a:gd name="connsiteX5" fmla="*/ 23149 w 489538"/>
              <a:gd name="connsiteY5" fmla="*/ 0 h 377662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489538 w 489538"/>
              <a:gd name="connsiteY2" fmla="*/ 48529 h 408829"/>
              <a:gd name="connsiteX3" fmla="*/ 443240 w 489538"/>
              <a:gd name="connsiteY3" fmla="*/ 333613 h 408829"/>
              <a:gd name="connsiteX4" fmla="*/ 248322 w 489538"/>
              <a:gd name="connsiteY4" fmla="*/ 405145 h 408829"/>
              <a:gd name="connsiteX5" fmla="*/ 0 w 489538"/>
              <a:gd name="connsiteY5" fmla="*/ 212080 h 408829"/>
              <a:gd name="connsiteX6" fmla="*/ 23149 w 489538"/>
              <a:gd name="connsiteY6" fmla="*/ 31167 h 408829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364069 w 489538"/>
              <a:gd name="connsiteY2" fmla="*/ 63693 h 408829"/>
              <a:gd name="connsiteX3" fmla="*/ 489538 w 489538"/>
              <a:gd name="connsiteY3" fmla="*/ 48529 h 408829"/>
              <a:gd name="connsiteX4" fmla="*/ 443240 w 489538"/>
              <a:gd name="connsiteY4" fmla="*/ 333613 h 408829"/>
              <a:gd name="connsiteX5" fmla="*/ 248322 w 489538"/>
              <a:gd name="connsiteY5" fmla="*/ 405145 h 408829"/>
              <a:gd name="connsiteX6" fmla="*/ 0 w 489538"/>
              <a:gd name="connsiteY6" fmla="*/ 212080 h 408829"/>
              <a:gd name="connsiteX7" fmla="*/ 23149 w 489538"/>
              <a:gd name="connsiteY7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89523 w 466389"/>
              <a:gd name="connsiteY6" fmla="*/ 202490 h 408829"/>
              <a:gd name="connsiteX7" fmla="*/ 0 w 466389"/>
              <a:gd name="connsiteY7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89523 w 466389"/>
              <a:gd name="connsiteY6" fmla="*/ 202490 h 408829"/>
              <a:gd name="connsiteX7" fmla="*/ 0 w 466389"/>
              <a:gd name="connsiteY7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116719 w 466389"/>
              <a:gd name="connsiteY6" fmla="*/ 306875 h 408829"/>
              <a:gd name="connsiteX7" fmla="*/ 89523 w 466389"/>
              <a:gd name="connsiteY7" fmla="*/ 202490 h 408829"/>
              <a:gd name="connsiteX8" fmla="*/ 0 w 466389"/>
              <a:gd name="connsiteY8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116719 w 466389"/>
              <a:gd name="connsiteY6" fmla="*/ 306875 h 408829"/>
              <a:gd name="connsiteX7" fmla="*/ 89523 w 466389"/>
              <a:gd name="connsiteY7" fmla="*/ 202490 h 408829"/>
              <a:gd name="connsiteX8" fmla="*/ 0 w 466389"/>
              <a:gd name="connsiteY8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116719 w 466389"/>
              <a:gd name="connsiteY6" fmla="*/ 306875 h 408829"/>
              <a:gd name="connsiteX7" fmla="*/ 89523 w 466389"/>
              <a:gd name="connsiteY7" fmla="*/ 202490 h 408829"/>
              <a:gd name="connsiteX8" fmla="*/ 66211 w 466389"/>
              <a:gd name="connsiteY8" fmla="*/ 124668 h 408829"/>
              <a:gd name="connsiteX9" fmla="*/ 0 w 466389"/>
              <a:gd name="connsiteY9" fmla="*/ 31167 h 408829"/>
              <a:gd name="connsiteX0" fmla="*/ 0 w 470274"/>
              <a:gd name="connsiteY0" fmla="*/ 31167 h 408829"/>
              <a:gd name="connsiteX1" fmla="*/ 178874 w 470274"/>
              <a:gd name="connsiteY1" fmla="*/ 31 h 408829"/>
              <a:gd name="connsiteX2" fmla="*/ 340920 w 470274"/>
              <a:gd name="connsiteY2" fmla="*/ 63693 h 408829"/>
              <a:gd name="connsiteX3" fmla="*/ 470274 w 470274"/>
              <a:gd name="connsiteY3" fmla="*/ 201966 h 408829"/>
              <a:gd name="connsiteX4" fmla="*/ 420091 w 470274"/>
              <a:gd name="connsiteY4" fmla="*/ 333613 h 408829"/>
              <a:gd name="connsiteX5" fmla="*/ 225173 w 470274"/>
              <a:gd name="connsiteY5" fmla="*/ 405145 h 408829"/>
              <a:gd name="connsiteX6" fmla="*/ 116719 w 470274"/>
              <a:gd name="connsiteY6" fmla="*/ 306875 h 408829"/>
              <a:gd name="connsiteX7" fmla="*/ 89523 w 470274"/>
              <a:gd name="connsiteY7" fmla="*/ 202490 h 408829"/>
              <a:gd name="connsiteX8" fmla="*/ 66211 w 470274"/>
              <a:gd name="connsiteY8" fmla="*/ 124668 h 408829"/>
              <a:gd name="connsiteX9" fmla="*/ 0 w 470274"/>
              <a:gd name="connsiteY9" fmla="*/ 31167 h 408829"/>
              <a:gd name="connsiteX0" fmla="*/ 0 w 470274"/>
              <a:gd name="connsiteY0" fmla="*/ 0 h 377662"/>
              <a:gd name="connsiteX1" fmla="*/ 198300 w 470274"/>
              <a:gd name="connsiteY1" fmla="*/ 4027 h 377662"/>
              <a:gd name="connsiteX2" fmla="*/ 340920 w 470274"/>
              <a:gd name="connsiteY2" fmla="*/ 32526 h 377662"/>
              <a:gd name="connsiteX3" fmla="*/ 470274 w 470274"/>
              <a:gd name="connsiteY3" fmla="*/ 170799 h 377662"/>
              <a:gd name="connsiteX4" fmla="*/ 420091 w 470274"/>
              <a:gd name="connsiteY4" fmla="*/ 302446 h 377662"/>
              <a:gd name="connsiteX5" fmla="*/ 225173 w 470274"/>
              <a:gd name="connsiteY5" fmla="*/ 373978 h 377662"/>
              <a:gd name="connsiteX6" fmla="*/ 116719 w 470274"/>
              <a:gd name="connsiteY6" fmla="*/ 275708 h 377662"/>
              <a:gd name="connsiteX7" fmla="*/ 89523 w 470274"/>
              <a:gd name="connsiteY7" fmla="*/ 171323 h 377662"/>
              <a:gd name="connsiteX8" fmla="*/ 66211 w 470274"/>
              <a:gd name="connsiteY8" fmla="*/ 93501 h 377662"/>
              <a:gd name="connsiteX9" fmla="*/ 0 w 470274"/>
              <a:gd name="connsiteY9" fmla="*/ 0 h 377662"/>
              <a:gd name="connsiteX0" fmla="*/ 36799 w 441024"/>
              <a:gd name="connsiteY0" fmla="*/ 59905 h 373635"/>
              <a:gd name="connsiteX1" fmla="*/ 169050 w 441024"/>
              <a:gd name="connsiteY1" fmla="*/ 0 h 373635"/>
              <a:gd name="connsiteX2" fmla="*/ 311670 w 441024"/>
              <a:gd name="connsiteY2" fmla="*/ 28499 h 373635"/>
              <a:gd name="connsiteX3" fmla="*/ 441024 w 441024"/>
              <a:gd name="connsiteY3" fmla="*/ 166772 h 373635"/>
              <a:gd name="connsiteX4" fmla="*/ 390841 w 441024"/>
              <a:gd name="connsiteY4" fmla="*/ 298419 h 373635"/>
              <a:gd name="connsiteX5" fmla="*/ 195923 w 441024"/>
              <a:gd name="connsiteY5" fmla="*/ 369951 h 373635"/>
              <a:gd name="connsiteX6" fmla="*/ 87469 w 441024"/>
              <a:gd name="connsiteY6" fmla="*/ 271681 h 373635"/>
              <a:gd name="connsiteX7" fmla="*/ 60273 w 441024"/>
              <a:gd name="connsiteY7" fmla="*/ 167296 h 373635"/>
              <a:gd name="connsiteX8" fmla="*/ 36961 w 441024"/>
              <a:gd name="connsiteY8" fmla="*/ 89474 h 373635"/>
              <a:gd name="connsiteX9" fmla="*/ 36799 w 441024"/>
              <a:gd name="connsiteY9" fmla="*/ 59905 h 373635"/>
              <a:gd name="connsiteX0" fmla="*/ 36799 w 487647"/>
              <a:gd name="connsiteY0" fmla="*/ 59905 h 373635"/>
              <a:gd name="connsiteX1" fmla="*/ 169050 w 487647"/>
              <a:gd name="connsiteY1" fmla="*/ 0 h 373635"/>
              <a:gd name="connsiteX2" fmla="*/ 311670 w 487647"/>
              <a:gd name="connsiteY2" fmla="*/ 28499 h 373635"/>
              <a:gd name="connsiteX3" fmla="*/ 487647 w 487647"/>
              <a:gd name="connsiteY3" fmla="*/ 169968 h 373635"/>
              <a:gd name="connsiteX4" fmla="*/ 390841 w 487647"/>
              <a:gd name="connsiteY4" fmla="*/ 298419 h 373635"/>
              <a:gd name="connsiteX5" fmla="*/ 195923 w 487647"/>
              <a:gd name="connsiteY5" fmla="*/ 369951 h 373635"/>
              <a:gd name="connsiteX6" fmla="*/ 87469 w 487647"/>
              <a:gd name="connsiteY6" fmla="*/ 271681 h 373635"/>
              <a:gd name="connsiteX7" fmla="*/ 60273 w 487647"/>
              <a:gd name="connsiteY7" fmla="*/ 167296 h 373635"/>
              <a:gd name="connsiteX8" fmla="*/ 36961 w 487647"/>
              <a:gd name="connsiteY8" fmla="*/ 89474 h 373635"/>
              <a:gd name="connsiteX9" fmla="*/ 36799 w 487647"/>
              <a:gd name="connsiteY9" fmla="*/ 59905 h 373635"/>
              <a:gd name="connsiteX0" fmla="*/ 36799 w 487647"/>
              <a:gd name="connsiteY0" fmla="*/ 59905 h 373635"/>
              <a:gd name="connsiteX1" fmla="*/ 169050 w 487647"/>
              <a:gd name="connsiteY1" fmla="*/ 0 h 373635"/>
              <a:gd name="connsiteX2" fmla="*/ 311670 w 487647"/>
              <a:gd name="connsiteY2" fmla="*/ 6122 h 373635"/>
              <a:gd name="connsiteX3" fmla="*/ 487647 w 487647"/>
              <a:gd name="connsiteY3" fmla="*/ 169968 h 373635"/>
              <a:gd name="connsiteX4" fmla="*/ 390841 w 487647"/>
              <a:gd name="connsiteY4" fmla="*/ 298419 h 373635"/>
              <a:gd name="connsiteX5" fmla="*/ 195923 w 487647"/>
              <a:gd name="connsiteY5" fmla="*/ 369951 h 373635"/>
              <a:gd name="connsiteX6" fmla="*/ 87469 w 487647"/>
              <a:gd name="connsiteY6" fmla="*/ 271681 h 373635"/>
              <a:gd name="connsiteX7" fmla="*/ 60273 w 487647"/>
              <a:gd name="connsiteY7" fmla="*/ 167296 h 373635"/>
              <a:gd name="connsiteX8" fmla="*/ 36961 w 487647"/>
              <a:gd name="connsiteY8" fmla="*/ 89474 h 373635"/>
              <a:gd name="connsiteX9" fmla="*/ 36799 w 487647"/>
              <a:gd name="connsiteY9" fmla="*/ 59905 h 373635"/>
              <a:gd name="connsiteX0" fmla="*/ 36799 w 487647"/>
              <a:gd name="connsiteY0" fmla="*/ 59905 h 471206"/>
              <a:gd name="connsiteX1" fmla="*/ 169050 w 487647"/>
              <a:gd name="connsiteY1" fmla="*/ 0 h 471206"/>
              <a:gd name="connsiteX2" fmla="*/ 311670 w 487647"/>
              <a:gd name="connsiteY2" fmla="*/ 6122 h 471206"/>
              <a:gd name="connsiteX3" fmla="*/ 487647 w 487647"/>
              <a:gd name="connsiteY3" fmla="*/ 169968 h 471206"/>
              <a:gd name="connsiteX4" fmla="*/ 390841 w 487647"/>
              <a:gd name="connsiteY4" fmla="*/ 298419 h 471206"/>
              <a:gd name="connsiteX5" fmla="*/ 207579 w 487647"/>
              <a:gd name="connsiteY5" fmla="*/ 469046 h 471206"/>
              <a:gd name="connsiteX6" fmla="*/ 87469 w 487647"/>
              <a:gd name="connsiteY6" fmla="*/ 271681 h 471206"/>
              <a:gd name="connsiteX7" fmla="*/ 60273 w 487647"/>
              <a:gd name="connsiteY7" fmla="*/ 167296 h 471206"/>
              <a:gd name="connsiteX8" fmla="*/ 36961 w 487647"/>
              <a:gd name="connsiteY8" fmla="*/ 89474 h 471206"/>
              <a:gd name="connsiteX9" fmla="*/ 36799 w 487647"/>
              <a:gd name="connsiteY9" fmla="*/ 59905 h 471206"/>
              <a:gd name="connsiteX0" fmla="*/ 31279 w 482127"/>
              <a:gd name="connsiteY0" fmla="*/ 59905 h 471206"/>
              <a:gd name="connsiteX1" fmla="*/ 163530 w 482127"/>
              <a:gd name="connsiteY1" fmla="*/ 0 h 471206"/>
              <a:gd name="connsiteX2" fmla="*/ 306150 w 482127"/>
              <a:gd name="connsiteY2" fmla="*/ 6122 h 471206"/>
              <a:gd name="connsiteX3" fmla="*/ 482127 w 482127"/>
              <a:gd name="connsiteY3" fmla="*/ 169968 h 471206"/>
              <a:gd name="connsiteX4" fmla="*/ 385321 w 482127"/>
              <a:gd name="connsiteY4" fmla="*/ 298419 h 471206"/>
              <a:gd name="connsiteX5" fmla="*/ 202059 w 482127"/>
              <a:gd name="connsiteY5" fmla="*/ 469046 h 471206"/>
              <a:gd name="connsiteX6" fmla="*/ 89720 w 482127"/>
              <a:gd name="connsiteY6" fmla="*/ 351596 h 471206"/>
              <a:gd name="connsiteX7" fmla="*/ 54753 w 482127"/>
              <a:gd name="connsiteY7" fmla="*/ 167296 h 471206"/>
              <a:gd name="connsiteX8" fmla="*/ 31441 w 482127"/>
              <a:gd name="connsiteY8" fmla="*/ 89474 h 471206"/>
              <a:gd name="connsiteX9" fmla="*/ 31279 w 482127"/>
              <a:gd name="connsiteY9" fmla="*/ 59905 h 471206"/>
              <a:gd name="connsiteX0" fmla="*/ 0 w 450848"/>
              <a:gd name="connsiteY0" fmla="*/ 59905 h 471206"/>
              <a:gd name="connsiteX1" fmla="*/ 132251 w 450848"/>
              <a:gd name="connsiteY1" fmla="*/ 0 h 471206"/>
              <a:gd name="connsiteX2" fmla="*/ 274871 w 450848"/>
              <a:gd name="connsiteY2" fmla="*/ 6122 h 471206"/>
              <a:gd name="connsiteX3" fmla="*/ 450848 w 450848"/>
              <a:gd name="connsiteY3" fmla="*/ 169968 h 471206"/>
              <a:gd name="connsiteX4" fmla="*/ 354042 w 450848"/>
              <a:gd name="connsiteY4" fmla="*/ 298419 h 471206"/>
              <a:gd name="connsiteX5" fmla="*/ 170780 w 450848"/>
              <a:gd name="connsiteY5" fmla="*/ 469046 h 471206"/>
              <a:gd name="connsiteX6" fmla="*/ 58441 w 450848"/>
              <a:gd name="connsiteY6" fmla="*/ 351596 h 471206"/>
              <a:gd name="connsiteX7" fmla="*/ 33729 w 450848"/>
              <a:gd name="connsiteY7" fmla="*/ 283730 h 471206"/>
              <a:gd name="connsiteX8" fmla="*/ 23474 w 450848"/>
              <a:gd name="connsiteY8" fmla="*/ 167296 h 471206"/>
              <a:gd name="connsiteX9" fmla="*/ 162 w 450848"/>
              <a:gd name="connsiteY9" fmla="*/ 89474 h 471206"/>
              <a:gd name="connsiteX10" fmla="*/ 0 w 450848"/>
              <a:gd name="connsiteY10" fmla="*/ 59905 h 471206"/>
              <a:gd name="connsiteX0" fmla="*/ 0 w 450848"/>
              <a:gd name="connsiteY0" fmla="*/ 59905 h 471360"/>
              <a:gd name="connsiteX1" fmla="*/ 132251 w 450848"/>
              <a:gd name="connsiteY1" fmla="*/ 0 h 471360"/>
              <a:gd name="connsiteX2" fmla="*/ 274871 w 450848"/>
              <a:gd name="connsiteY2" fmla="*/ 6122 h 471360"/>
              <a:gd name="connsiteX3" fmla="*/ 450848 w 450848"/>
              <a:gd name="connsiteY3" fmla="*/ 169968 h 471360"/>
              <a:gd name="connsiteX4" fmla="*/ 377353 w 450848"/>
              <a:gd name="connsiteY4" fmla="*/ 314402 h 471360"/>
              <a:gd name="connsiteX5" fmla="*/ 170780 w 450848"/>
              <a:gd name="connsiteY5" fmla="*/ 469046 h 471360"/>
              <a:gd name="connsiteX6" fmla="*/ 58441 w 450848"/>
              <a:gd name="connsiteY6" fmla="*/ 351596 h 471360"/>
              <a:gd name="connsiteX7" fmla="*/ 33729 w 450848"/>
              <a:gd name="connsiteY7" fmla="*/ 283730 h 471360"/>
              <a:gd name="connsiteX8" fmla="*/ 23474 w 450848"/>
              <a:gd name="connsiteY8" fmla="*/ 167296 h 471360"/>
              <a:gd name="connsiteX9" fmla="*/ 162 w 450848"/>
              <a:gd name="connsiteY9" fmla="*/ 89474 h 471360"/>
              <a:gd name="connsiteX10" fmla="*/ 0 w 450848"/>
              <a:gd name="connsiteY10" fmla="*/ 59905 h 471360"/>
              <a:gd name="connsiteX0" fmla="*/ 0 w 450848"/>
              <a:gd name="connsiteY0" fmla="*/ 59905 h 470607"/>
              <a:gd name="connsiteX1" fmla="*/ 132251 w 450848"/>
              <a:gd name="connsiteY1" fmla="*/ 0 h 470607"/>
              <a:gd name="connsiteX2" fmla="*/ 274871 w 450848"/>
              <a:gd name="connsiteY2" fmla="*/ 6122 h 470607"/>
              <a:gd name="connsiteX3" fmla="*/ 450848 w 450848"/>
              <a:gd name="connsiteY3" fmla="*/ 169968 h 470607"/>
              <a:gd name="connsiteX4" fmla="*/ 377353 w 450848"/>
              <a:gd name="connsiteY4" fmla="*/ 314402 h 470607"/>
              <a:gd name="connsiteX5" fmla="*/ 383397 w 450848"/>
              <a:gd name="connsiteY5" fmla="*/ 433970 h 470607"/>
              <a:gd name="connsiteX6" fmla="*/ 170780 w 450848"/>
              <a:gd name="connsiteY6" fmla="*/ 469046 h 470607"/>
              <a:gd name="connsiteX7" fmla="*/ 58441 w 450848"/>
              <a:gd name="connsiteY7" fmla="*/ 351596 h 470607"/>
              <a:gd name="connsiteX8" fmla="*/ 33729 w 450848"/>
              <a:gd name="connsiteY8" fmla="*/ 283730 h 470607"/>
              <a:gd name="connsiteX9" fmla="*/ 23474 w 450848"/>
              <a:gd name="connsiteY9" fmla="*/ 167296 h 470607"/>
              <a:gd name="connsiteX10" fmla="*/ 162 w 450848"/>
              <a:gd name="connsiteY10" fmla="*/ 89474 h 470607"/>
              <a:gd name="connsiteX11" fmla="*/ 0 w 450848"/>
              <a:gd name="connsiteY11" fmla="*/ 59905 h 470607"/>
              <a:gd name="connsiteX0" fmla="*/ 0 w 450848"/>
              <a:gd name="connsiteY0" fmla="*/ 59905 h 470607"/>
              <a:gd name="connsiteX1" fmla="*/ 132251 w 450848"/>
              <a:gd name="connsiteY1" fmla="*/ 0 h 470607"/>
              <a:gd name="connsiteX2" fmla="*/ 274871 w 450848"/>
              <a:gd name="connsiteY2" fmla="*/ 6122 h 470607"/>
              <a:gd name="connsiteX3" fmla="*/ 450848 w 450848"/>
              <a:gd name="connsiteY3" fmla="*/ 169968 h 470607"/>
              <a:gd name="connsiteX4" fmla="*/ 342386 w 450848"/>
              <a:gd name="connsiteY4" fmla="*/ 330385 h 470607"/>
              <a:gd name="connsiteX5" fmla="*/ 383397 w 450848"/>
              <a:gd name="connsiteY5" fmla="*/ 433970 h 470607"/>
              <a:gd name="connsiteX6" fmla="*/ 170780 w 450848"/>
              <a:gd name="connsiteY6" fmla="*/ 469046 h 470607"/>
              <a:gd name="connsiteX7" fmla="*/ 58441 w 450848"/>
              <a:gd name="connsiteY7" fmla="*/ 351596 h 470607"/>
              <a:gd name="connsiteX8" fmla="*/ 33729 w 450848"/>
              <a:gd name="connsiteY8" fmla="*/ 283730 h 470607"/>
              <a:gd name="connsiteX9" fmla="*/ 23474 w 450848"/>
              <a:gd name="connsiteY9" fmla="*/ 167296 h 470607"/>
              <a:gd name="connsiteX10" fmla="*/ 162 w 450848"/>
              <a:gd name="connsiteY10" fmla="*/ 89474 h 470607"/>
              <a:gd name="connsiteX11" fmla="*/ 0 w 450848"/>
              <a:gd name="connsiteY11" fmla="*/ 59905 h 47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0848" h="470607">
                <a:moveTo>
                  <a:pt x="0" y="59905"/>
                </a:moveTo>
                <a:lnTo>
                  <a:pt x="132251" y="0"/>
                </a:lnTo>
                <a:cubicBezTo>
                  <a:pt x="190124" y="9646"/>
                  <a:pt x="216998" y="-3524"/>
                  <a:pt x="274871" y="6122"/>
                </a:cubicBezTo>
                <a:lnTo>
                  <a:pt x="450848" y="169968"/>
                </a:lnTo>
                <a:cubicBezTo>
                  <a:pt x="434120" y="213850"/>
                  <a:pt x="359114" y="286503"/>
                  <a:pt x="342386" y="330385"/>
                </a:cubicBezTo>
                <a:cubicBezTo>
                  <a:pt x="311718" y="367459"/>
                  <a:pt x="417826" y="408196"/>
                  <a:pt x="383397" y="433970"/>
                </a:cubicBezTo>
                <a:cubicBezTo>
                  <a:pt x="348968" y="459744"/>
                  <a:pt x="205513" y="475849"/>
                  <a:pt x="170780" y="469046"/>
                </a:cubicBezTo>
                <a:cubicBezTo>
                  <a:pt x="118923" y="467786"/>
                  <a:pt x="81049" y="385372"/>
                  <a:pt x="58441" y="351596"/>
                </a:cubicBezTo>
                <a:cubicBezTo>
                  <a:pt x="25239" y="320710"/>
                  <a:pt x="39557" y="314447"/>
                  <a:pt x="33729" y="283730"/>
                </a:cubicBezTo>
                <a:cubicBezTo>
                  <a:pt x="27901" y="253013"/>
                  <a:pt x="18708" y="199672"/>
                  <a:pt x="23474" y="167296"/>
                </a:cubicBezTo>
                <a:cubicBezTo>
                  <a:pt x="10523" y="140290"/>
                  <a:pt x="13113" y="116480"/>
                  <a:pt x="162" y="89474"/>
                </a:cubicBezTo>
                <a:lnTo>
                  <a:pt x="0" y="5990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1">
            <a:extLst>
              <a:ext uri="{FF2B5EF4-FFF2-40B4-BE49-F238E27FC236}">
                <a16:creationId xmlns:a16="http://schemas.microsoft.com/office/drawing/2014/main" id="{5C6A6775-88AC-4B92-B5C2-C68F053FD62D}"/>
              </a:ext>
            </a:extLst>
          </p:cNvPr>
          <p:cNvGraphicFramePr>
            <a:graphicFrameLocks noGrp="1"/>
          </p:cNvGraphicFramePr>
          <p:nvPr/>
        </p:nvGraphicFramePr>
        <p:xfrm>
          <a:off x="5458691" y="4389062"/>
          <a:ext cx="6562919" cy="14387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2982">
                  <a:extLst>
                    <a:ext uri="{9D8B030D-6E8A-4147-A177-3AD203B41FA5}">
                      <a16:colId xmlns:a16="http://schemas.microsoft.com/office/drawing/2014/main" val="3572950337"/>
                    </a:ext>
                  </a:extLst>
                </a:gridCol>
                <a:gridCol w="1477818">
                  <a:extLst>
                    <a:ext uri="{9D8B030D-6E8A-4147-A177-3AD203B41FA5}">
                      <a16:colId xmlns:a16="http://schemas.microsoft.com/office/drawing/2014/main" val="2514727437"/>
                    </a:ext>
                  </a:extLst>
                </a:gridCol>
                <a:gridCol w="1477818">
                  <a:extLst>
                    <a:ext uri="{9D8B030D-6E8A-4147-A177-3AD203B41FA5}">
                      <a16:colId xmlns:a16="http://schemas.microsoft.com/office/drawing/2014/main" val="437864833"/>
                    </a:ext>
                  </a:extLst>
                </a:gridCol>
                <a:gridCol w="1224301">
                  <a:extLst>
                    <a:ext uri="{9D8B030D-6E8A-4147-A177-3AD203B41FA5}">
                      <a16:colId xmlns:a16="http://schemas.microsoft.com/office/drawing/2014/main" val="2275960337"/>
                    </a:ext>
                  </a:extLst>
                </a:gridCol>
              </a:tblGrid>
              <a:tr h="357672">
                <a:tc>
                  <a:txBody>
                    <a:bodyPr/>
                    <a:lstStyle/>
                    <a:p>
                      <a:r>
                        <a:rPr lang="en-US" dirty="0"/>
                        <a:t>Plan</a:t>
                      </a:r>
                      <a:endParaRPr lang="en-GB" dirty="0"/>
                    </a:p>
                  </a:txBody>
                  <a:tcPr>
                    <a:solidFill>
                      <a:srgbClr val="205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  <a:endParaRPr lang="en-GB" dirty="0"/>
                    </a:p>
                  </a:txBody>
                  <a:tcPr>
                    <a:solidFill>
                      <a:srgbClr val="205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  <a:endParaRPr lang="en-GB" dirty="0"/>
                    </a:p>
                  </a:txBody>
                  <a:tcPr>
                    <a:solidFill>
                      <a:srgbClr val="205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  <a:endParaRPr lang="en-GB" dirty="0"/>
                    </a:p>
                  </a:txBody>
                  <a:tcPr>
                    <a:solidFill>
                      <a:srgbClr val="205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30481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r>
                        <a:rPr lang="en-US" sz="1400" dirty="0"/>
                        <a:t>Baseline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Collate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Complete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57798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r>
                        <a:rPr lang="en-US" sz="1400" dirty="0"/>
                        <a:t>Methodology &amp; Validation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Share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976451"/>
                  </a:ext>
                </a:extLst>
              </a:tr>
              <a:tr h="357672">
                <a:tc>
                  <a:txBody>
                    <a:bodyPr/>
                    <a:lstStyle/>
                    <a:p>
                      <a:r>
                        <a:rPr lang="en-US" sz="1400" dirty="0"/>
                        <a:t>Carbon Reduction Plan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Review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Complete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643855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A7D5A13A-110A-43F7-8FFD-9FDF4E6825C3}"/>
              </a:ext>
            </a:extLst>
          </p:cNvPr>
          <p:cNvSpPr/>
          <p:nvPr/>
        </p:nvSpPr>
        <p:spPr>
          <a:xfrm>
            <a:off x="5361639" y="2207491"/>
            <a:ext cx="3188108" cy="166254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3CA70B96-ED95-4DEE-97EC-944CCC616A72}"/>
              </a:ext>
            </a:extLst>
          </p:cNvPr>
          <p:cNvCxnSpPr>
            <a:cxnSpLocks/>
            <a:stCxn id="22" idx="1"/>
            <a:endCxn id="3" idx="1"/>
          </p:cNvCxnSpPr>
          <p:nvPr/>
        </p:nvCxnSpPr>
        <p:spPr>
          <a:xfrm rot="10800000" flipH="1" flipV="1">
            <a:off x="5361639" y="3038764"/>
            <a:ext cx="97052" cy="2069686"/>
          </a:xfrm>
          <a:prstGeom prst="bentConnector3">
            <a:avLst>
              <a:gd name="adj1" fmla="val -235544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2859D546-C53F-4698-A12C-91B49CB2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71" y="188086"/>
            <a:ext cx="11320659" cy="541867"/>
          </a:xfrm>
        </p:spPr>
        <p:txBody>
          <a:bodyPr/>
          <a:lstStyle/>
          <a:p>
            <a:r>
              <a:rPr lang="en-US" dirty="0"/>
              <a:t>Carbon Reduction Plan </a:t>
            </a:r>
            <a:endParaRPr lang="en-GB" dirty="0"/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9E0E7E63-E457-45AA-9A6E-A67636FBC6B1}"/>
              </a:ext>
            </a:extLst>
          </p:cNvPr>
          <p:cNvSpPr/>
          <p:nvPr/>
        </p:nvSpPr>
        <p:spPr>
          <a:xfrm>
            <a:off x="2397387" y="3374622"/>
            <a:ext cx="545262" cy="275038"/>
          </a:xfrm>
          <a:custGeom>
            <a:avLst/>
            <a:gdLst>
              <a:gd name="connsiteX0" fmla="*/ 0 w 498853"/>
              <a:gd name="connsiteY0" fmla="*/ 0 h 309674"/>
              <a:gd name="connsiteX1" fmla="*/ 498853 w 498853"/>
              <a:gd name="connsiteY1" fmla="*/ 0 h 309674"/>
              <a:gd name="connsiteX2" fmla="*/ 498853 w 498853"/>
              <a:gd name="connsiteY2" fmla="*/ 309674 h 309674"/>
              <a:gd name="connsiteX3" fmla="*/ 0 w 498853"/>
              <a:gd name="connsiteY3" fmla="*/ 309674 h 309674"/>
              <a:gd name="connsiteX4" fmla="*/ 0 w 498853"/>
              <a:gd name="connsiteY4" fmla="*/ 0 h 309674"/>
              <a:gd name="connsiteX0" fmla="*/ 0 w 498853"/>
              <a:gd name="connsiteY0" fmla="*/ 0 h 309674"/>
              <a:gd name="connsiteX1" fmla="*/ 498853 w 498853"/>
              <a:gd name="connsiteY1" fmla="*/ 0 h 309674"/>
              <a:gd name="connsiteX2" fmla="*/ 417830 w 498853"/>
              <a:gd name="connsiteY2" fmla="*/ 176565 h 309674"/>
              <a:gd name="connsiteX3" fmla="*/ 0 w 498853"/>
              <a:gd name="connsiteY3" fmla="*/ 309674 h 309674"/>
              <a:gd name="connsiteX4" fmla="*/ 0 w 498853"/>
              <a:gd name="connsiteY4" fmla="*/ 0 h 309674"/>
              <a:gd name="connsiteX0" fmla="*/ 0 w 498853"/>
              <a:gd name="connsiteY0" fmla="*/ 0 h 323964"/>
              <a:gd name="connsiteX1" fmla="*/ 498853 w 498853"/>
              <a:gd name="connsiteY1" fmla="*/ 0 h 323964"/>
              <a:gd name="connsiteX2" fmla="*/ 417830 w 498853"/>
              <a:gd name="connsiteY2" fmla="*/ 176565 h 323964"/>
              <a:gd name="connsiteX3" fmla="*/ 0 w 498853"/>
              <a:gd name="connsiteY3" fmla="*/ 309674 h 323964"/>
              <a:gd name="connsiteX4" fmla="*/ 0 w 498853"/>
              <a:gd name="connsiteY4" fmla="*/ 0 h 323964"/>
              <a:gd name="connsiteX0" fmla="*/ 92597 w 498853"/>
              <a:gd name="connsiteY0" fmla="*/ 115747 h 323964"/>
              <a:gd name="connsiteX1" fmla="*/ 498853 w 498853"/>
              <a:gd name="connsiteY1" fmla="*/ 0 h 323964"/>
              <a:gd name="connsiteX2" fmla="*/ 417830 w 498853"/>
              <a:gd name="connsiteY2" fmla="*/ 176565 h 323964"/>
              <a:gd name="connsiteX3" fmla="*/ 0 w 498853"/>
              <a:gd name="connsiteY3" fmla="*/ 309674 h 323964"/>
              <a:gd name="connsiteX4" fmla="*/ 92597 w 498853"/>
              <a:gd name="connsiteY4" fmla="*/ 115747 h 323964"/>
              <a:gd name="connsiteX0" fmla="*/ 92597 w 417830"/>
              <a:gd name="connsiteY0" fmla="*/ 63661 h 271878"/>
              <a:gd name="connsiteX1" fmla="*/ 400469 w 417830"/>
              <a:gd name="connsiteY1" fmla="*/ 0 h 271878"/>
              <a:gd name="connsiteX2" fmla="*/ 417830 w 417830"/>
              <a:gd name="connsiteY2" fmla="*/ 124479 h 271878"/>
              <a:gd name="connsiteX3" fmla="*/ 0 w 417830"/>
              <a:gd name="connsiteY3" fmla="*/ 257588 h 271878"/>
              <a:gd name="connsiteX4" fmla="*/ 92597 w 417830"/>
              <a:gd name="connsiteY4" fmla="*/ 63661 h 271878"/>
              <a:gd name="connsiteX0" fmla="*/ 23149 w 348382"/>
              <a:gd name="connsiteY0" fmla="*/ 63661 h 252054"/>
              <a:gd name="connsiteX1" fmla="*/ 331021 w 348382"/>
              <a:gd name="connsiteY1" fmla="*/ 0 h 252054"/>
              <a:gd name="connsiteX2" fmla="*/ 348382 w 348382"/>
              <a:gd name="connsiteY2" fmla="*/ 124479 h 252054"/>
              <a:gd name="connsiteX3" fmla="*/ 0 w 348382"/>
              <a:gd name="connsiteY3" fmla="*/ 205502 h 252054"/>
              <a:gd name="connsiteX4" fmla="*/ 23149 w 348382"/>
              <a:gd name="connsiteY4" fmla="*/ 63661 h 252054"/>
              <a:gd name="connsiteX0" fmla="*/ 23149 w 348382"/>
              <a:gd name="connsiteY0" fmla="*/ 63661 h 252054"/>
              <a:gd name="connsiteX1" fmla="*/ 331021 w 348382"/>
              <a:gd name="connsiteY1" fmla="*/ 0 h 252054"/>
              <a:gd name="connsiteX2" fmla="*/ 348382 w 348382"/>
              <a:gd name="connsiteY2" fmla="*/ 124479 h 252054"/>
              <a:gd name="connsiteX3" fmla="*/ 0 w 348382"/>
              <a:gd name="connsiteY3" fmla="*/ 205502 h 252054"/>
              <a:gd name="connsiteX4" fmla="*/ 23149 w 348382"/>
              <a:gd name="connsiteY4" fmla="*/ 63661 h 252054"/>
              <a:gd name="connsiteX0" fmla="*/ 23149 w 348382"/>
              <a:gd name="connsiteY0" fmla="*/ 92597 h 280990"/>
              <a:gd name="connsiteX1" fmla="*/ 178024 w 348382"/>
              <a:gd name="connsiteY1" fmla="*/ 0 h 280990"/>
              <a:gd name="connsiteX2" fmla="*/ 331021 w 348382"/>
              <a:gd name="connsiteY2" fmla="*/ 28936 h 280990"/>
              <a:gd name="connsiteX3" fmla="*/ 348382 w 348382"/>
              <a:gd name="connsiteY3" fmla="*/ 153415 h 280990"/>
              <a:gd name="connsiteX4" fmla="*/ 0 w 348382"/>
              <a:gd name="connsiteY4" fmla="*/ 234438 h 280990"/>
              <a:gd name="connsiteX5" fmla="*/ 23149 w 348382"/>
              <a:gd name="connsiteY5" fmla="*/ 92597 h 280990"/>
              <a:gd name="connsiteX0" fmla="*/ 534 w 372066"/>
              <a:gd name="connsiteY0" fmla="*/ 81022 h 280990"/>
              <a:gd name="connsiteX1" fmla="*/ 201708 w 372066"/>
              <a:gd name="connsiteY1" fmla="*/ 0 h 280990"/>
              <a:gd name="connsiteX2" fmla="*/ 354705 w 372066"/>
              <a:gd name="connsiteY2" fmla="*/ 28936 h 280990"/>
              <a:gd name="connsiteX3" fmla="*/ 372066 w 372066"/>
              <a:gd name="connsiteY3" fmla="*/ 153415 h 280990"/>
              <a:gd name="connsiteX4" fmla="*/ 23684 w 372066"/>
              <a:gd name="connsiteY4" fmla="*/ 234438 h 280990"/>
              <a:gd name="connsiteX5" fmla="*/ 534 w 372066"/>
              <a:gd name="connsiteY5" fmla="*/ 81022 h 280990"/>
              <a:gd name="connsiteX0" fmla="*/ 534 w 483694"/>
              <a:gd name="connsiteY0" fmla="*/ 81022 h 282591"/>
              <a:gd name="connsiteX1" fmla="*/ 201708 w 483694"/>
              <a:gd name="connsiteY1" fmla="*/ 0 h 282591"/>
              <a:gd name="connsiteX2" fmla="*/ 354705 w 483694"/>
              <a:gd name="connsiteY2" fmla="*/ 28936 h 282591"/>
              <a:gd name="connsiteX3" fmla="*/ 483694 w 483694"/>
              <a:gd name="connsiteY3" fmla="*/ 155790 h 282591"/>
              <a:gd name="connsiteX4" fmla="*/ 23684 w 483694"/>
              <a:gd name="connsiteY4" fmla="*/ 234438 h 282591"/>
              <a:gd name="connsiteX5" fmla="*/ 534 w 483694"/>
              <a:gd name="connsiteY5" fmla="*/ 81022 h 282591"/>
              <a:gd name="connsiteX0" fmla="*/ 534 w 545038"/>
              <a:gd name="connsiteY0" fmla="*/ 81022 h 282591"/>
              <a:gd name="connsiteX1" fmla="*/ 201708 w 545038"/>
              <a:gd name="connsiteY1" fmla="*/ 0 h 282591"/>
              <a:gd name="connsiteX2" fmla="*/ 544710 w 545038"/>
              <a:gd name="connsiteY2" fmla="*/ 2810 h 282591"/>
              <a:gd name="connsiteX3" fmla="*/ 483694 w 545038"/>
              <a:gd name="connsiteY3" fmla="*/ 155790 h 282591"/>
              <a:gd name="connsiteX4" fmla="*/ 23684 w 545038"/>
              <a:gd name="connsiteY4" fmla="*/ 234438 h 282591"/>
              <a:gd name="connsiteX5" fmla="*/ 534 w 545038"/>
              <a:gd name="connsiteY5" fmla="*/ 81022 h 282591"/>
              <a:gd name="connsiteX0" fmla="*/ 534 w 545262"/>
              <a:gd name="connsiteY0" fmla="*/ 81022 h 290736"/>
              <a:gd name="connsiteX1" fmla="*/ 201708 w 545262"/>
              <a:gd name="connsiteY1" fmla="*/ 0 h 290736"/>
              <a:gd name="connsiteX2" fmla="*/ 544710 w 545262"/>
              <a:gd name="connsiteY2" fmla="*/ 2810 h 290736"/>
              <a:gd name="connsiteX3" fmla="*/ 514570 w 545262"/>
              <a:gd name="connsiteY3" fmla="*/ 167665 h 290736"/>
              <a:gd name="connsiteX4" fmla="*/ 23684 w 545262"/>
              <a:gd name="connsiteY4" fmla="*/ 234438 h 290736"/>
              <a:gd name="connsiteX5" fmla="*/ 534 w 545262"/>
              <a:gd name="connsiteY5" fmla="*/ 81022 h 290736"/>
              <a:gd name="connsiteX0" fmla="*/ 534 w 545262"/>
              <a:gd name="connsiteY0" fmla="*/ 81022 h 275038"/>
              <a:gd name="connsiteX1" fmla="*/ 201708 w 545262"/>
              <a:gd name="connsiteY1" fmla="*/ 0 h 275038"/>
              <a:gd name="connsiteX2" fmla="*/ 544710 w 545262"/>
              <a:gd name="connsiteY2" fmla="*/ 2810 h 275038"/>
              <a:gd name="connsiteX3" fmla="*/ 514570 w 545262"/>
              <a:gd name="connsiteY3" fmla="*/ 167665 h 275038"/>
              <a:gd name="connsiteX4" fmla="*/ 23684 w 545262"/>
              <a:gd name="connsiteY4" fmla="*/ 234438 h 275038"/>
              <a:gd name="connsiteX5" fmla="*/ 534 w 545262"/>
              <a:gd name="connsiteY5" fmla="*/ 81022 h 27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262" h="275038">
                <a:moveTo>
                  <a:pt x="534" y="81022"/>
                </a:moveTo>
                <a:cubicBezTo>
                  <a:pt x="52159" y="71377"/>
                  <a:pt x="150083" y="9645"/>
                  <a:pt x="201708" y="0"/>
                </a:cubicBezTo>
                <a:lnTo>
                  <a:pt x="544710" y="2810"/>
                </a:lnTo>
                <a:cubicBezTo>
                  <a:pt x="550497" y="44303"/>
                  <a:pt x="508783" y="126172"/>
                  <a:pt x="514570" y="167665"/>
                </a:cubicBezTo>
                <a:cubicBezTo>
                  <a:pt x="234698" y="390541"/>
                  <a:pt x="162961" y="190068"/>
                  <a:pt x="23684" y="234438"/>
                </a:cubicBezTo>
                <a:cubicBezTo>
                  <a:pt x="71912" y="181370"/>
                  <a:pt x="-7182" y="128302"/>
                  <a:pt x="534" y="8102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5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4EF018E6-D271-4CB4-9F5A-CCAAB45C51F0}"/>
              </a:ext>
            </a:extLst>
          </p:cNvPr>
          <p:cNvSpPr/>
          <p:nvPr/>
        </p:nvSpPr>
        <p:spPr>
          <a:xfrm>
            <a:off x="1638795" y="2838203"/>
            <a:ext cx="550222" cy="617516"/>
          </a:xfrm>
          <a:custGeom>
            <a:avLst/>
            <a:gdLst>
              <a:gd name="connsiteX0" fmla="*/ 0 w 498853"/>
              <a:gd name="connsiteY0" fmla="*/ 0 h 309674"/>
              <a:gd name="connsiteX1" fmla="*/ 498853 w 498853"/>
              <a:gd name="connsiteY1" fmla="*/ 0 h 309674"/>
              <a:gd name="connsiteX2" fmla="*/ 498853 w 498853"/>
              <a:gd name="connsiteY2" fmla="*/ 309674 h 309674"/>
              <a:gd name="connsiteX3" fmla="*/ 0 w 498853"/>
              <a:gd name="connsiteY3" fmla="*/ 309674 h 309674"/>
              <a:gd name="connsiteX4" fmla="*/ 0 w 498853"/>
              <a:gd name="connsiteY4" fmla="*/ 0 h 309674"/>
              <a:gd name="connsiteX0" fmla="*/ 0 w 498853"/>
              <a:gd name="connsiteY0" fmla="*/ 0 h 309674"/>
              <a:gd name="connsiteX1" fmla="*/ 498853 w 498853"/>
              <a:gd name="connsiteY1" fmla="*/ 0 h 309674"/>
              <a:gd name="connsiteX2" fmla="*/ 417830 w 498853"/>
              <a:gd name="connsiteY2" fmla="*/ 176565 h 309674"/>
              <a:gd name="connsiteX3" fmla="*/ 0 w 498853"/>
              <a:gd name="connsiteY3" fmla="*/ 309674 h 309674"/>
              <a:gd name="connsiteX4" fmla="*/ 0 w 498853"/>
              <a:gd name="connsiteY4" fmla="*/ 0 h 309674"/>
              <a:gd name="connsiteX0" fmla="*/ 0 w 498853"/>
              <a:gd name="connsiteY0" fmla="*/ 0 h 323964"/>
              <a:gd name="connsiteX1" fmla="*/ 498853 w 498853"/>
              <a:gd name="connsiteY1" fmla="*/ 0 h 323964"/>
              <a:gd name="connsiteX2" fmla="*/ 417830 w 498853"/>
              <a:gd name="connsiteY2" fmla="*/ 176565 h 323964"/>
              <a:gd name="connsiteX3" fmla="*/ 0 w 498853"/>
              <a:gd name="connsiteY3" fmla="*/ 309674 h 323964"/>
              <a:gd name="connsiteX4" fmla="*/ 0 w 498853"/>
              <a:gd name="connsiteY4" fmla="*/ 0 h 323964"/>
              <a:gd name="connsiteX0" fmla="*/ 92597 w 498853"/>
              <a:gd name="connsiteY0" fmla="*/ 115747 h 323964"/>
              <a:gd name="connsiteX1" fmla="*/ 498853 w 498853"/>
              <a:gd name="connsiteY1" fmla="*/ 0 h 323964"/>
              <a:gd name="connsiteX2" fmla="*/ 417830 w 498853"/>
              <a:gd name="connsiteY2" fmla="*/ 176565 h 323964"/>
              <a:gd name="connsiteX3" fmla="*/ 0 w 498853"/>
              <a:gd name="connsiteY3" fmla="*/ 309674 h 323964"/>
              <a:gd name="connsiteX4" fmla="*/ 92597 w 498853"/>
              <a:gd name="connsiteY4" fmla="*/ 115747 h 323964"/>
              <a:gd name="connsiteX0" fmla="*/ 92597 w 417830"/>
              <a:gd name="connsiteY0" fmla="*/ 63661 h 271878"/>
              <a:gd name="connsiteX1" fmla="*/ 400469 w 417830"/>
              <a:gd name="connsiteY1" fmla="*/ 0 h 271878"/>
              <a:gd name="connsiteX2" fmla="*/ 417830 w 417830"/>
              <a:gd name="connsiteY2" fmla="*/ 124479 h 271878"/>
              <a:gd name="connsiteX3" fmla="*/ 0 w 417830"/>
              <a:gd name="connsiteY3" fmla="*/ 257588 h 271878"/>
              <a:gd name="connsiteX4" fmla="*/ 92597 w 417830"/>
              <a:gd name="connsiteY4" fmla="*/ 63661 h 271878"/>
              <a:gd name="connsiteX0" fmla="*/ 23149 w 348382"/>
              <a:gd name="connsiteY0" fmla="*/ 63661 h 252054"/>
              <a:gd name="connsiteX1" fmla="*/ 331021 w 348382"/>
              <a:gd name="connsiteY1" fmla="*/ 0 h 252054"/>
              <a:gd name="connsiteX2" fmla="*/ 348382 w 348382"/>
              <a:gd name="connsiteY2" fmla="*/ 124479 h 252054"/>
              <a:gd name="connsiteX3" fmla="*/ 0 w 348382"/>
              <a:gd name="connsiteY3" fmla="*/ 205502 h 252054"/>
              <a:gd name="connsiteX4" fmla="*/ 23149 w 348382"/>
              <a:gd name="connsiteY4" fmla="*/ 63661 h 252054"/>
              <a:gd name="connsiteX0" fmla="*/ 23149 w 348382"/>
              <a:gd name="connsiteY0" fmla="*/ 63661 h 252054"/>
              <a:gd name="connsiteX1" fmla="*/ 331021 w 348382"/>
              <a:gd name="connsiteY1" fmla="*/ 0 h 252054"/>
              <a:gd name="connsiteX2" fmla="*/ 348382 w 348382"/>
              <a:gd name="connsiteY2" fmla="*/ 124479 h 252054"/>
              <a:gd name="connsiteX3" fmla="*/ 0 w 348382"/>
              <a:gd name="connsiteY3" fmla="*/ 205502 h 252054"/>
              <a:gd name="connsiteX4" fmla="*/ 23149 w 348382"/>
              <a:gd name="connsiteY4" fmla="*/ 63661 h 252054"/>
              <a:gd name="connsiteX0" fmla="*/ 23149 w 348382"/>
              <a:gd name="connsiteY0" fmla="*/ 92597 h 280990"/>
              <a:gd name="connsiteX1" fmla="*/ 178024 w 348382"/>
              <a:gd name="connsiteY1" fmla="*/ 0 h 280990"/>
              <a:gd name="connsiteX2" fmla="*/ 331021 w 348382"/>
              <a:gd name="connsiteY2" fmla="*/ 28936 h 280990"/>
              <a:gd name="connsiteX3" fmla="*/ 348382 w 348382"/>
              <a:gd name="connsiteY3" fmla="*/ 153415 h 280990"/>
              <a:gd name="connsiteX4" fmla="*/ 0 w 348382"/>
              <a:gd name="connsiteY4" fmla="*/ 234438 h 280990"/>
              <a:gd name="connsiteX5" fmla="*/ 23149 w 348382"/>
              <a:gd name="connsiteY5" fmla="*/ 92597 h 280990"/>
              <a:gd name="connsiteX0" fmla="*/ 534 w 372066"/>
              <a:gd name="connsiteY0" fmla="*/ 81022 h 280990"/>
              <a:gd name="connsiteX1" fmla="*/ 201708 w 372066"/>
              <a:gd name="connsiteY1" fmla="*/ 0 h 280990"/>
              <a:gd name="connsiteX2" fmla="*/ 354705 w 372066"/>
              <a:gd name="connsiteY2" fmla="*/ 28936 h 280990"/>
              <a:gd name="connsiteX3" fmla="*/ 372066 w 372066"/>
              <a:gd name="connsiteY3" fmla="*/ 153415 h 280990"/>
              <a:gd name="connsiteX4" fmla="*/ 23684 w 372066"/>
              <a:gd name="connsiteY4" fmla="*/ 234438 h 280990"/>
              <a:gd name="connsiteX5" fmla="*/ 534 w 372066"/>
              <a:gd name="connsiteY5" fmla="*/ 81022 h 280990"/>
              <a:gd name="connsiteX0" fmla="*/ 534 w 372066"/>
              <a:gd name="connsiteY0" fmla="*/ 280136 h 480104"/>
              <a:gd name="connsiteX1" fmla="*/ 92601 w 372066"/>
              <a:gd name="connsiteY1" fmla="*/ 0 h 480104"/>
              <a:gd name="connsiteX2" fmla="*/ 354705 w 372066"/>
              <a:gd name="connsiteY2" fmla="*/ 228050 h 480104"/>
              <a:gd name="connsiteX3" fmla="*/ 372066 w 372066"/>
              <a:gd name="connsiteY3" fmla="*/ 352529 h 480104"/>
              <a:gd name="connsiteX4" fmla="*/ 23684 w 372066"/>
              <a:gd name="connsiteY4" fmla="*/ 433552 h 480104"/>
              <a:gd name="connsiteX5" fmla="*/ 534 w 372066"/>
              <a:gd name="connsiteY5" fmla="*/ 280136 h 480104"/>
              <a:gd name="connsiteX0" fmla="*/ 178690 w 550222"/>
              <a:gd name="connsiteY0" fmla="*/ 280136 h 617516"/>
              <a:gd name="connsiteX1" fmla="*/ 270757 w 550222"/>
              <a:gd name="connsiteY1" fmla="*/ 0 h 617516"/>
              <a:gd name="connsiteX2" fmla="*/ 532861 w 550222"/>
              <a:gd name="connsiteY2" fmla="*/ 228050 h 617516"/>
              <a:gd name="connsiteX3" fmla="*/ 550222 w 550222"/>
              <a:gd name="connsiteY3" fmla="*/ 352529 h 617516"/>
              <a:gd name="connsiteX4" fmla="*/ 0 w 550222"/>
              <a:gd name="connsiteY4" fmla="*/ 617516 h 617516"/>
              <a:gd name="connsiteX5" fmla="*/ 178690 w 550222"/>
              <a:gd name="connsiteY5" fmla="*/ 280136 h 617516"/>
              <a:gd name="connsiteX0" fmla="*/ 163879 w 550222"/>
              <a:gd name="connsiteY0" fmla="*/ 140128 h 617516"/>
              <a:gd name="connsiteX1" fmla="*/ 270757 w 550222"/>
              <a:gd name="connsiteY1" fmla="*/ 0 h 617516"/>
              <a:gd name="connsiteX2" fmla="*/ 532861 w 550222"/>
              <a:gd name="connsiteY2" fmla="*/ 228050 h 617516"/>
              <a:gd name="connsiteX3" fmla="*/ 550222 w 550222"/>
              <a:gd name="connsiteY3" fmla="*/ 352529 h 617516"/>
              <a:gd name="connsiteX4" fmla="*/ 0 w 550222"/>
              <a:gd name="connsiteY4" fmla="*/ 617516 h 617516"/>
              <a:gd name="connsiteX5" fmla="*/ 163879 w 550222"/>
              <a:gd name="connsiteY5" fmla="*/ 140128 h 617516"/>
              <a:gd name="connsiteX0" fmla="*/ 163879 w 550222"/>
              <a:gd name="connsiteY0" fmla="*/ 140128 h 617516"/>
              <a:gd name="connsiteX1" fmla="*/ 270757 w 550222"/>
              <a:gd name="connsiteY1" fmla="*/ 0 h 617516"/>
              <a:gd name="connsiteX2" fmla="*/ 532861 w 550222"/>
              <a:gd name="connsiteY2" fmla="*/ 228050 h 617516"/>
              <a:gd name="connsiteX3" fmla="*/ 550222 w 550222"/>
              <a:gd name="connsiteY3" fmla="*/ 352529 h 617516"/>
              <a:gd name="connsiteX4" fmla="*/ 0 w 550222"/>
              <a:gd name="connsiteY4" fmla="*/ 617516 h 617516"/>
              <a:gd name="connsiteX5" fmla="*/ 163879 w 550222"/>
              <a:gd name="connsiteY5" fmla="*/ 140128 h 6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222" h="617516">
                <a:moveTo>
                  <a:pt x="163879" y="140128"/>
                </a:moveTo>
                <a:cubicBezTo>
                  <a:pt x="215504" y="130483"/>
                  <a:pt x="219132" y="9645"/>
                  <a:pt x="270757" y="0"/>
                </a:cubicBezTo>
                <a:lnTo>
                  <a:pt x="532861" y="228050"/>
                </a:lnTo>
                <a:lnTo>
                  <a:pt x="550222" y="352529"/>
                </a:lnTo>
                <a:cubicBezTo>
                  <a:pt x="474606" y="611031"/>
                  <a:pt x="139277" y="573146"/>
                  <a:pt x="0" y="617516"/>
                </a:cubicBezTo>
                <a:cubicBezTo>
                  <a:pt x="48228" y="564448"/>
                  <a:pt x="45719" y="304008"/>
                  <a:pt x="163879" y="14012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5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6024A957-3022-4645-9772-53D3DFA66FB1}"/>
              </a:ext>
            </a:extLst>
          </p:cNvPr>
          <p:cNvSpPr/>
          <p:nvPr/>
        </p:nvSpPr>
        <p:spPr>
          <a:xfrm>
            <a:off x="3405303" y="4725031"/>
            <a:ext cx="656940" cy="676451"/>
          </a:xfrm>
          <a:custGeom>
            <a:avLst/>
            <a:gdLst>
              <a:gd name="connsiteX0" fmla="*/ 0 w 605286"/>
              <a:gd name="connsiteY0" fmla="*/ 0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0 w 605286"/>
              <a:gd name="connsiteY4" fmla="*/ 0 h 429768"/>
              <a:gd name="connsiteX0" fmla="*/ 127322 w 605286"/>
              <a:gd name="connsiteY0" fmla="*/ 69448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127322 w 605286"/>
              <a:gd name="connsiteY4" fmla="*/ 69448 h 429768"/>
              <a:gd name="connsiteX0" fmla="*/ 23149 w 501113"/>
              <a:gd name="connsiteY0" fmla="*/ 69448 h 429768"/>
              <a:gd name="connsiteX1" fmla="*/ 501113 w 501113"/>
              <a:gd name="connsiteY1" fmla="*/ 0 h 429768"/>
              <a:gd name="connsiteX2" fmla="*/ 501113 w 501113"/>
              <a:gd name="connsiteY2" fmla="*/ 429768 h 429768"/>
              <a:gd name="connsiteX3" fmla="*/ 0 w 501113"/>
              <a:gd name="connsiteY3" fmla="*/ 250361 h 429768"/>
              <a:gd name="connsiteX4" fmla="*/ 23149 w 501113"/>
              <a:gd name="connsiteY4" fmla="*/ 69448 h 429768"/>
              <a:gd name="connsiteX0" fmla="*/ 23149 w 501113"/>
              <a:gd name="connsiteY0" fmla="*/ 69448 h 449727"/>
              <a:gd name="connsiteX1" fmla="*/ 501113 w 501113"/>
              <a:gd name="connsiteY1" fmla="*/ 0 h 449727"/>
              <a:gd name="connsiteX2" fmla="*/ 501113 w 501113"/>
              <a:gd name="connsiteY2" fmla="*/ 429768 h 449727"/>
              <a:gd name="connsiteX3" fmla="*/ 248322 w 501113"/>
              <a:gd name="connsiteY3" fmla="*/ 443426 h 449727"/>
              <a:gd name="connsiteX4" fmla="*/ 0 w 501113"/>
              <a:gd name="connsiteY4" fmla="*/ 250361 h 449727"/>
              <a:gd name="connsiteX5" fmla="*/ 23149 w 501113"/>
              <a:gd name="connsiteY5" fmla="*/ 69448 h 449727"/>
              <a:gd name="connsiteX0" fmla="*/ 23149 w 501113"/>
              <a:gd name="connsiteY0" fmla="*/ 69448 h 447110"/>
              <a:gd name="connsiteX1" fmla="*/ 501113 w 501113"/>
              <a:gd name="connsiteY1" fmla="*/ 0 h 447110"/>
              <a:gd name="connsiteX2" fmla="*/ 443240 w 501113"/>
              <a:gd name="connsiteY2" fmla="*/ 371894 h 447110"/>
              <a:gd name="connsiteX3" fmla="*/ 248322 w 501113"/>
              <a:gd name="connsiteY3" fmla="*/ 443426 h 447110"/>
              <a:gd name="connsiteX4" fmla="*/ 0 w 501113"/>
              <a:gd name="connsiteY4" fmla="*/ 250361 h 447110"/>
              <a:gd name="connsiteX5" fmla="*/ 23149 w 501113"/>
              <a:gd name="connsiteY5" fmla="*/ 69448 h 447110"/>
              <a:gd name="connsiteX0" fmla="*/ 23149 w 489538"/>
              <a:gd name="connsiteY0" fmla="*/ 0 h 377662"/>
              <a:gd name="connsiteX1" fmla="*/ 489538 w 489538"/>
              <a:gd name="connsiteY1" fmla="*/ 17362 h 377662"/>
              <a:gd name="connsiteX2" fmla="*/ 443240 w 489538"/>
              <a:gd name="connsiteY2" fmla="*/ 302446 h 377662"/>
              <a:gd name="connsiteX3" fmla="*/ 248322 w 489538"/>
              <a:gd name="connsiteY3" fmla="*/ 373978 h 377662"/>
              <a:gd name="connsiteX4" fmla="*/ 0 w 489538"/>
              <a:gd name="connsiteY4" fmla="*/ 180913 h 377662"/>
              <a:gd name="connsiteX5" fmla="*/ 23149 w 489538"/>
              <a:gd name="connsiteY5" fmla="*/ 0 h 377662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489538 w 489538"/>
              <a:gd name="connsiteY2" fmla="*/ 48529 h 408829"/>
              <a:gd name="connsiteX3" fmla="*/ 443240 w 489538"/>
              <a:gd name="connsiteY3" fmla="*/ 333613 h 408829"/>
              <a:gd name="connsiteX4" fmla="*/ 248322 w 489538"/>
              <a:gd name="connsiteY4" fmla="*/ 405145 h 408829"/>
              <a:gd name="connsiteX5" fmla="*/ 0 w 489538"/>
              <a:gd name="connsiteY5" fmla="*/ 212080 h 408829"/>
              <a:gd name="connsiteX6" fmla="*/ 23149 w 489538"/>
              <a:gd name="connsiteY6" fmla="*/ 31167 h 408829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364069 w 489538"/>
              <a:gd name="connsiteY2" fmla="*/ 63693 h 408829"/>
              <a:gd name="connsiteX3" fmla="*/ 489538 w 489538"/>
              <a:gd name="connsiteY3" fmla="*/ 48529 h 408829"/>
              <a:gd name="connsiteX4" fmla="*/ 443240 w 489538"/>
              <a:gd name="connsiteY4" fmla="*/ 333613 h 408829"/>
              <a:gd name="connsiteX5" fmla="*/ 248322 w 489538"/>
              <a:gd name="connsiteY5" fmla="*/ 405145 h 408829"/>
              <a:gd name="connsiteX6" fmla="*/ 0 w 489538"/>
              <a:gd name="connsiteY6" fmla="*/ 212080 h 408829"/>
              <a:gd name="connsiteX7" fmla="*/ 23149 w 489538"/>
              <a:gd name="connsiteY7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89523 w 466389"/>
              <a:gd name="connsiteY6" fmla="*/ 202490 h 408829"/>
              <a:gd name="connsiteX7" fmla="*/ 0 w 466389"/>
              <a:gd name="connsiteY7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89523 w 466389"/>
              <a:gd name="connsiteY6" fmla="*/ 202490 h 408829"/>
              <a:gd name="connsiteX7" fmla="*/ 0 w 466389"/>
              <a:gd name="connsiteY7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116719 w 466389"/>
              <a:gd name="connsiteY6" fmla="*/ 306875 h 408829"/>
              <a:gd name="connsiteX7" fmla="*/ 89523 w 466389"/>
              <a:gd name="connsiteY7" fmla="*/ 202490 h 408829"/>
              <a:gd name="connsiteX8" fmla="*/ 0 w 466389"/>
              <a:gd name="connsiteY8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116719 w 466389"/>
              <a:gd name="connsiteY6" fmla="*/ 306875 h 408829"/>
              <a:gd name="connsiteX7" fmla="*/ 89523 w 466389"/>
              <a:gd name="connsiteY7" fmla="*/ 202490 h 408829"/>
              <a:gd name="connsiteX8" fmla="*/ 0 w 466389"/>
              <a:gd name="connsiteY8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116719 w 466389"/>
              <a:gd name="connsiteY6" fmla="*/ 306875 h 408829"/>
              <a:gd name="connsiteX7" fmla="*/ 89523 w 466389"/>
              <a:gd name="connsiteY7" fmla="*/ 202490 h 408829"/>
              <a:gd name="connsiteX8" fmla="*/ 66211 w 466389"/>
              <a:gd name="connsiteY8" fmla="*/ 124668 h 408829"/>
              <a:gd name="connsiteX9" fmla="*/ 0 w 466389"/>
              <a:gd name="connsiteY9" fmla="*/ 31167 h 408829"/>
              <a:gd name="connsiteX0" fmla="*/ 0 w 470274"/>
              <a:gd name="connsiteY0" fmla="*/ 31167 h 408829"/>
              <a:gd name="connsiteX1" fmla="*/ 178874 w 470274"/>
              <a:gd name="connsiteY1" fmla="*/ 31 h 408829"/>
              <a:gd name="connsiteX2" fmla="*/ 340920 w 470274"/>
              <a:gd name="connsiteY2" fmla="*/ 63693 h 408829"/>
              <a:gd name="connsiteX3" fmla="*/ 470274 w 470274"/>
              <a:gd name="connsiteY3" fmla="*/ 201966 h 408829"/>
              <a:gd name="connsiteX4" fmla="*/ 420091 w 470274"/>
              <a:gd name="connsiteY4" fmla="*/ 333613 h 408829"/>
              <a:gd name="connsiteX5" fmla="*/ 225173 w 470274"/>
              <a:gd name="connsiteY5" fmla="*/ 405145 h 408829"/>
              <a:gd name="connsiteX6" fmla="*/ 116719 w 470274"/>
              <a:gd name="connsiteY6" fmla="*/ 306875 h 408829"/>
              <a:gd name="connsiteX7" fmla="*/ 89523 w 470274"/>
              <a:gd name="connsiteY7" fmla="*/ 202490 h 408829"/>
              <a:gd name="connsiteX8" fmla="*/ 66211 w 470274"/>
              <a:gd name="connsiteY8" fmla="*/ 124668 h 408829"/>
              <a:gd name="connsiteX9" fmla="*/ 0 w 470274"/>
              <a:gd name="connsiteY9" fmla="*/ 31167 h 408829"/>
              <a:gd name="connsiteX0" fmla="*/ 0 w 470274"/>
              <a:gd name="connsiteY0" fmla="*/ 0 h 377662"/>
              <a:gd name="connsiteX1" fmla="*/ 198300 w 470274"/>
              <a:gd name="connsiteY1" fmla="*/ 4027 h 377662"/>
              <a:gd name="connsiteX2" fmla="*/ 340920 w 470274"/>
              <a:gd name="connsiteY2" fmla="*/ 32526 h 377662"/>
              <a:gd name="connsiteX3" fmla="*/ 470274 w 470274"/>
              <a:gd name="connsiteY3" fmla="*/ 170799 h 377662"/>
              <a:gd name="connsiteX4" fmla="*/ 420091 w 470274"/>
              <a:gd name="connsiteY4" fmla="*/ 302446 h 377662"/>
              <a:gd name="connsiteX5" fmla="*/ 225173 w 470274"/>
              <a:gd name="connsiteY5" fmla="*/ 373978 h 377662"/>
              <a:gd name="connsiteX6" fmla="*/ 116719 w 470274"/>
              <a:gd name="connsiteY6" fmla="*/ 275708 h 377662"/>
              <a:gd name="connsiteX7" fmla="*/ 89523 w 470274"/>
              <a:gd name="connsiteY7" fmla="*/ 171323 h 377662"/>
              <a:gd name="connsiteX8" fmla="*/ 66211 w 470274"/>
              <a:gd name="connsiteY8" fmla="*/ 93501 h 377662"/>
              <a:gd name="connsiteX9" fmla="*/ 0 w 470274"/>
              <a:gd name="connsiteY9" fmla="*/ 0 h 377662"/>
              <a:gd name="connsiteX0" fmla="*/ 36799 w 441024"/>
              <a:gd name="connsiteY0" fmla="*/ 59905 h 373635"/>
              <a:gd name="connsiteX1" fmla="*/ 169050 w 441024"/>
              <a:gd name="connsiteY1" fmla="*/ 0 h 373635"/>
              <a:gd name="connsiteX2" fmla="*/ 311670 w 441024"/>
              <a:gd name="connsiteY2" fmla="*/ 28499 h 373635"/>
              <a:gd name="connsiteX3" fmla="*/ 441024 w 441024"/>
              <a:gd name="connsiteY3" fmla="*/ 166772 h 373635"/>
              <a:gd name="connsiteX4" fmla="*/ 390841 w 441024"/>
              <a:gd name="connsiteY4" fmla="*/ 298419 h 373635"/>
              <a:gd name="connsiteX5" fmla="*/ 195923 w 441024"/>
              <a:gd name="connsiteY5" fmla="*/ 369951 h 373635"/>
              <a:gd name="connsiteX6" fmla="*/ 87469 w 441024"/>
              <a:gd name="connsiteY6" fmla="*/ 271681 h 373635"/>
              <a:gd name="connsiteX7" fmla="*/ 60273 w 441024"/>
              <a:gd name="connsiteY7" fmla="*/ 167296 h 373635"/>
              <a:gd name="connsiteX8" fmla="*/ 36961 w 441024"/>
              <a:gd name="connsiteY8" fmla="*/ 89474 h 373635"/>
              <a:gd name="connsiteX9" fmla="*/ 36799 w 441024"/>
              <a:gd name="connsiteY9" fmla="*/ 59905 h 37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024" h="373635">
                <a:moveTo>
                  <a:pt x="36799" y="59905"/>
                </a:moveTo>
                <a:lnTo>
                  <a:pt x="169050" y="0"/>
                </a:lnTo>
                <a:cubicBezTo>
                  <a:pt x="226923" y="9646"/>
                  <a:pt x="253797" y="18853"/>
                  <a:pt x="311670" y="28499"/>
                </a:cubicBezTo>
                <a:lnTo>
                  <a:pt x="441024" y="166772"/>
                </a:lnTo>
                <a:lnTo>
                  <a:pt x="390841" y="298419"/>
                </a:lnTo>
                <a:cubicBezTo>
                  <a:pt x="314294" y="272106"/>
                  <a:pt x="272470" y="396264"/>
                  <a:pt x="195923" y="369951"/>
                </a:cubicBezTo>
                <a:cubicBezTo>
                  <a:pt x="144066" y="368691"/>
                  <a:pt x="110077" y="305457"/>
                  <a:pt x="87469" y="271681"/>
                </a:cubicBezTo>
                <a:cubicBezTo>
                  <a:pt x="-102204" y="247495"/>
                  <a:pt x="78431" y="216444"/>
                  <a:pt x="60273" y="167296"/>
                </a:cubicBezTo>
                <a:cubicBezTo>
                  <a:pt x="47322" y="140290"/>
                  <a:pt x="49912" y="116480"/>
                  <a:pt x="36961" y="89474"/>
                </a:cubicBezTo>
                <a:lnTo>
                  <a:pt x="36799" y="5990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C0A42075-4F53-4D70-84AA-7B5EF0233BA1}"/>
              </a:ext>
            </a:extLst>
          </p:cNvPr>
          <p:cNvSpPr/>
          <p:nvPr/>
        </p:nvSpPr>
        <p:spPr>
          <a:xfrm>
            <a:off x="2444586" y="4750147"/>
            <a:ext cx="703721" cy="743894"/>
          </a:xfrm>
          <a:custGeom>
            <a:avLst/>
            <a:gdLst>
              <a:gd name="connsiteX0" fmla="*/ 0 w 605286"/>
              <a:gd name="connsiteY0" fmla="*/ 0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0 w 605286"/>
              <a:gd name="connsiteY4" fmla="*/ 0 h 429768"/>
              <a:gd name="connsiteX0" fmla="*/ 127322 w 605286"/>
              <a:gd name="connsiteY0" fmla="*/ 69448 h 429768"/>
              <a:gd name="connsiteX1" fmla="*/ 605286 w 605286"/>
              <a:gd name="connsiteY1" fmla="*/ 0 h 429768"/>
              <a:gd name="connsiteX2" fmla="*/ 605286 w 605286"/>
              <a:gd name="connsiteY2" fmla="*/ 429768 h 429768"/>
              <a:gd name="connsiteX3" fmla="*/ 0 w 605286"/>
              <a:gd name="connsiteY3" fmla="*/ 429768 h 429768"/>
              <a:gd name="connsiteX4" fmla="*/ 127322 w 605286"/>
              <a:gd name="connsiteY4" fmla="*/ 69448 h 429768"/>
              <a:gd name="connsiteX0" fmla="*/ 23149 w 501113"/>
              <a:gd name="connsiteY0" fmla="*/ 69448 h 429768"/>
              <a:gd name="connsiteX1" fmla="*/ 501113 w 501113"/>
              <a:gd name="connsiteY1" fmla="*/ 0 h 429768"/>
              <a:gd name="connsiteX2" fmla="*/ 501113 w 501113"/>
              <a:gd name="connsiteY2" fmla="*/ 429768 h 429768"/>
              <a:gd name="connsiteX3" fmla="*/ 0 w 501113"/>
              <a:gd name="connsiteY3" fmla="*/ 250361 h 429768"/>
              <a:gd name="connsiteX4" fmla="*/ 23149 w 501113"/>
              <a:gd name="connsiteY4" fmla="*/ 69448 h 429768"/>
              <a:gd name="connsiteX0" fmla="*/ 23149 w 501113"/>
              <a:gd name="connsiteY0" fmla="*/ 69448 h 449727"/>
              <a:gd name="connsiteX1" fmla="*/ 501113 w 501113"/>
              <a:gd name="connsiteY1" fmla="*/ 0 h 449727"/>
              <a:gd name="connsiteX2" fmla="*/ 501113 w 501113"/>
              <a:gd name="connsiteY2" fmla="*/ 429768 h 449727"/>
              <a:gd name="connsiteX3" fmla="*/ 248322 w 501113"/>
              <a:gd name="connsiteY3" fmla="*/ 443426 h 449727"/>
              <a:gd name="connsiteX4" fmla="*/ 0 w 501113"/>
              <a:gd name="connsiteY4" fmla="*/ 250361 h 449727"/>
              <a:gd name="connsiteX5" fmla="*/ 23149 w 501113"/>
              <a:gd name="connsiteY5" fmla="*/ 69448 h 449727"/>
              <a:gd name="connsiteX0" fmla="*/ 23149 w 501113"/>
              <a:gd name="connsiteY0" fmla="*/ 69448 h 447110"/>
              <a:gd name="connsiteX1" fmla="*/ 501113 w 501113"/>
              <a:gd name="connsiteY1" fmla="*/ 0 h 447110"/>
              <a:gd name="connsiteX2" fmla="*/ 443240 w 501113"/>
              <a:gd name="connsiteY2" fmla="*/ 371894 h 447110"/>
              <a:gd name="connsiteX3" fmla="*/ 248322 w 501113"/>
              <a:gd name="connsiteY3" fmla="*/ 443426 h 447110"/>
              <a:gd name="connsiteX4" fmla="*/ 0 w 501113"/>
              <a:gd name="connsiteY4" fmla="*/ 250361 h 447110"/>
              <a:gd name="connsiteX5" fmla="*/ 23149 w 501113"/>
              <a:gd name="connsiteY5" fmla="*/ 69448 h 447110"/>
              <a:gd name="connsiteX0" fmla="*/ 23149 w 489538"/>
              <a:gd name="connsiteY0" fmla="*/ 0 h 377662"/>
              <a:gd name="connsiteX1" fmla="*/ 489538 w 489538"/>
              <a:gd name="connsiteY1" fmla="*/ 17362 h 377662"/>
              <a:gd name="connsiteX2" fmla="*/ 443240 w 489538"/>
              <a:gd name="connsiteY2" fmla="*/ 302446 h 377662"/>
              <a:gd name="connsiteX3" fmla="*/ 248322 w 489538"/>
              <a:gd name="connsiteY3" fmla="*/ 373978 h 377662"/>
              <a:gd name="connsiteX4" fmla="*/ 0 w 489538"/>
              <a:gd name="connsiteY4" fmla="*/ 180913 h 377662"/>
              <a:gd name="connsiteX5" fmla="*/ 23149 w 489538"/>
              <a:gd name="connsiteY5" fmla="*/ 0 h 377662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489538 w 489538"/>
              <a:gd name="connsiteY2" fmla="*/ 48529 h 408829"/>
              <a:gd name="connsiteX3" fmla="*/ 443240 w 489538"/>
              <a:gd name="connsiteY3" fmla="*/ 333613 h 408829"/>
              <a:gd name="connsiteX4" fmla="*/ 248322 w 489538"/>
              <a:gd name="connsiteY4" fmla="*/ 405145 h 408829"/>
              <a:gd name="connsiteX5" fmla="*/ 0 w 489538"/>
              <a:gd name="connsiteY5" fmla="*/ 212080 h 408829"/>
              <a:gd name="connsiteX6" fmla="*/ 23149 w 489538"/>
              <a:gd name="connsiteY6" fmla="*/ 31167 h 408829"/>
              <a:gd name="connsiteX0" fmla="*/ 23149 w 489538"/>
              <a:gd name="connsiteY0" fmla="*/ 31167 h 408829"/>
              <a:gd name="connsiteX1" fmla="*/ 202023 w 489538"/>
              <a:gd name="connsiteY1" fmla="*/ 31 h 408829"/>
              <a:gd name="connsiteX2" fmla="*/ 364069 w 489538"/>
              <a:gd name="connsiteY2" fmla="*/ 63693 h 408829"/>
              <a:gd name="connsiteX3" fmla="*/ 489538 w 489538"/>
              <a:gd name="connsiteY3" fmla="*/ 48529 h 408829"/>
              <a:gd name="connsiteX4" fmla="*/ 443240 w 489538"/>
              <a:gd name="connsiteY4" fmla="*/ 333613 h 408829"/>
              <a:gd name="connsiteX5" fmla="*/ 248322 w 489538"/>
              <a:gd name="connsiteY5" fmla="*/ 405145 h 408829"/>
              <a:gd name="connsiteX6" fmla="*/ 0 w 489538"/>
              <a:gd name="connsiteY6" fmla="*/ 212080 h 408829"/>
              <a:gd name="connsiteX7" fmla="*/ 23149 w 489538"/>
              <a:gd name="connsiteY7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89523 w 466389"/>
              <a:gd name="connsiteY6" fmla="*/ 202490 h 408829"/>
              <a:gd name="connsiteX7" fmla="*/ 0 w 466389"/>
              <a:gd name="connsiteY7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89523 w 466389"/>
              <a:gd name="connsiteY6" fmla="*/ 202490 h 408829"/>
              <a:gd name="connsiteX7" fmla="*/ 0 w 466389"/>
              <a:gd name="connsiteY7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116719 w 466389"/>
              <a:gd name="connsiteY6" fmla="*/ 306875 h 408829"/>
              <a:gd name="connsiteX7" fmla="*/ 89523 w 466389"/>
              <a:gd name="connsiteY7" fmla="*/ 202490 h 408829"/>
              <a:gd name="connsiteX8" fmla="*/ 0 w 466389"/>
              <a:gd name="connsiteY8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116719 w 466389"/>
              <a:gd name="connsiteY6" fmla="*/ 306875 h 408829"/>
              <a:gd name="connsiteX7" fmla="*/ 89523 w 466389"/>
              <a:gd name="connsiteY7" fmla="*/ 202490 h 408829"/>
              <a:gd name="connsiteX8" fmla="*/ 0 w 466389"/>
              <a:gd name="connsiteY8" fmla="*/ 31167 h 408829"/>
              <a:gd name="connsiteX0" fmla="*/ 0 w 466389"/>
              <a:gd name="connsiteY0" fmla="*/ 31167 h 408829"/>
              <a:gd name="connsiteX1" fmla="*/ 178874 w 466389"/>
              <a:gd name="connsiteY1" fmla="*/ 31 h 408829"/>
              <a:gd name="connsiteX2" fmla="*/ 340920 w 466389"/>
              <a:gd name="connsiteY2" fmla="*/ 63693 h 408829"/>
              <a:gd name="connsiteX3" fmla="*/ 466389 w 466389"/>
              <a:gd name="connsiteY3" fmla="*/ 48529 h 408829"/>
              <a:gd name="connsiteX4" fmla="*/ 420091 w 466389"/>
              <a:gd name="connsiteY4" fmla="*/ 333613 h 408829"/>
              <a:gd name="connsiteX5" fmla="*/ 225173 w 466389"/>
              <a:gd name="connsiteY5" fmla="*/ 405145 h 408829"/>
              <a:gd name="connsiteX6" fmla="*/ 116719 w 466389"/>
              <a:gd name="connsiteY6" fmla="*/ 306875 h 408829"/>
              <a:gd name="connsiteX7" fmla="*/ 89523 w 466389"/>
              <a:gd name="connsiteY7" fmla="*/ 202490 h 408829"/>
              <a:gd name="connsiteX8" fmla="*/ 66211 w 466389"/>
              <a:gd name="connsiteY8" fmla="*/ 124668 h 408829"/>
              <a:gd name="connsiteX9" fmla="*/ 0 w 466389"/>
              <a:gd name="connsiteY9" fmla="*/ 31167 h 408829"/>
              <a:gd name="connsiteX0" fmla="*/ 0 w 470274"/>
              <a:gd name="connsiteY0" fmla="*/ 31167 h 408829"/>
              <a:gd name="connsiteX1" fmla="*/ 178874 w 470274"/>
              <a:gd name="connsiteY1" fmla="*/ 31 h 408829"/>
              <a:gd name="connsiteX2" fmla="*/ 340920 w 470274"/>
              <a:gd name="connsiteY2" fmla="*/ 63693 h 408829"/>
              <a:gd name="connsiteX3" fmla="*/ 470274 w 470274"/>
              <a:gd name="connsiteY3" fmla="*/ 201966 h 408829"/>
              <a:gd name="connsiteX4" fmla="*/ 420091 w 470274"/>
              <a:gd name="connsiteY4" fmla="*/ 333613 h 408829"/>
              <a:gd name="connsiteX5" fmla="*/ 225173 w 470274"/>
              <a:gd name="connsiteY5" fmla="*/ 405145 h 408829"/>
              <a:gd name="connsiteX6" fmla="*/ 116719 w 470274"/>
              <a:gd name="connsiteY6" fmla="*/ 306875 h 408829"/>
              <a:gd name="connsiteX7" fmla="*/ 89523 w 470274"/>
              <a:gd name="connsiteY7" fmla="*/ 202490 h 408829"/>
              <a:gd name="connsiteX8" fmla="*/ 66211 w 470274"/>
              <a:gd name="connsiteY8" fmla="*/ 124668 h 408829"/>
              <a:gd name="connsiteX9" fmla="*/ 0 w 470274"/>
              <a:gd name="connsiteY9" fmla="*/ 31167 h 408829"/>
              <a:gd name="connsiteX0" fmla="*/ 0 w 470274"/>
              <a:gd name="connsiteY0" fmla="*/ 0 h 377662"/>
              <a:gd name="connsiteX1" fmla="*/ 198300 w 470274"/>
              <a:gd name="connsiteY1" fmla="*/ 4027 h 377662"/>
              <a:gd name="connsiteX2" fmla="*/ 340920 w 470274"/>
              <a:gd name="connsiteY2" fmla="*/ 32526 h 377662"/>
              <a:gd name="connsiteX3" fmla="*/ 470274 w 470274"/>
              <a:gd name="connsiteY3" fmla="*/ 170799 h 377662"/>
              <a:gd name="connsiteX4" fmla="*/ 420091 w 470274"/>
              <a:gd name="connsiteY4" fmla="*/ 302446 h 377662"/>
              <a:gd name="connsiteX5" fmla="*/ 225173 w 470274"/>
              <a:gd name="connsiteY5" fmla="*/ 373978 h 377662"/>
              <a:gd name="connsiteX6" fmla="*/ 116719 w 470274"/>
              <a:gd name="connsiteY6" fmla="*/ 275708 h 377662"/>
              <a:gd name="connsiteX7" fmla="*/ 89523 w 470274"/>
              <a:gd name="connsiteY7" fmla="*/ 171323 h 377662"/>
              <a:gd name="connsiteX8" fmla="*/ 66211 w 470274"/>
              <a:gd name="connsiteY8" fmla="*/ 93501 h 377662"/>
              <a:gd name="connsiteX9" fmla="*/ 0 w 470274"/>
              <a:gd name="connsiteY9" fmla="*/ 0 h 377662"/>
              <a:gd name="connsiteX0" fmla="*/ 36799 w 441024"/>
              <a:gd name="connsiteY0" fmla="*/ 59905 h 373635"/>
              <a:gd name="connsiteX1" fmla="*/ 169050 w 441024"/>
              <a:gd name="connsiteY1" fmla="*/ 0 h 373635"/>
              <a:gd name="connsiteX2" fmla="*/ 311670 w 441024"/>
              <a:gd name="connsiteY2" fmla="*/ 28499 h 373635"/>
              <a:gd name="connsiteX3" fmla="*/ 441024 w 441024"/>
              <a:gd name="connsiteY3" fmla="*/ 166772 h 373635"/>
              <a:gd name="connsiteX4" fmla="*/ 390841 w 441024"/>
              <a:gd name="connsiteY4" fmla="*/ 298419 h 373635"/>
              <a:gd name="connsiteX5" fmla="*/ 195923 w 441024"/>
              <a:gd name="connsiteY5" fmla="*/ 369951 h 373635"/>
              <a:gd name="connsiteX6" fmla="*/ 87469 w 441024"/>
              <a:gd name="connsiteY6" fmla="*/ 271681 h 373635"/>
              <a:gd name="connsiteX7" fmla="*/ 60273 w 441024"/>
              <a:gd name="connsiteY7" fmla="*/ 167296 h 373635"/>
              <a:gd name="connsiteX8" fmla="*/ 36961 w 441024"/>
              <a:gd name="connsiteY8" fmla="*/ 89474 h 373635"/>
              <a:gd name="connsiteX9" fmla="*/ 36799 w 441024"/>
              <a:gd name="connsiteY9" fmla="*/ 59905 h 373635"/>
              <a:gd name="connsiteX0" fmla="*/ 55335 w 459560"/>
              <a:gd name="connsiteY0" fmla="*/ 59905 h 373635"/>
              <a:gd name="connsiteX1" fmla="*/ 187586 w 459560"/>
              <a:gd name="connsiteY1" fmla="*/ 0 h 373635"/>
              <a:gd name="connsiteX2" fmla="*/ 330206 w 459560"/>
              <a:gd name="connsiteY2" fmla="*/ 28499 h 373635"/>
              <a:gd name="connsiteX3" fmla="*/ 459560 w 459560"/>
              <a:gd name="connsiteY3" fmla="*/ 166772 h 373635"/>
              <a:gd name="connsiteX4" fmla="*/ 409377 w 459560"/>
              <a:gd name="connsiteY4" fmla="*/ 298419 h 373635"/>
              <a:gd name="connsiteX5" fmla="*/ 214459 w 459560"/>
              <a:gd name="connsiteY5" fmla="*/ 369951 h 373635"/>
              <a:gd name="connsiteX6" fmla="*/ 106005 w 459560"/>
              <a:gd name="connsiteY6" fmla="*/ 271681 h 373635"/>
              <a:gd name="connsiteX7" fmla="*/ 24644 w 459560"/>
              <a:gd name="connsiteY7" fmla="*/ 189578 h 373635"/>
              <a:gd name="connsiteX8" fmla="*/ 55497 w 459560"/>
              <a:gd name="connsiteY8" fmla="*/ 89474 h 373635"/>
              <a:gd name="connsiteX9" fmla="*/ 55335 w 459560"/>
              <a:gd name="connsiteY9" fmla="*/ 59905 h 373635"/>
              <a:gd name="connsiteX0" fmla="*/ 43045 w 447270"/>
              <a:gd name="connsiteY0" fmla="*/ 59905 h 414547"/>
              <a:gd name="connsiteX1" fmla="*/ 175296 w 447270"/>
              <a:gd name="connsiteY1" fmla="*/ 0 h 414547"/>
              <a:gd name="connsiteX2" fmla="*/ 317916 w 447270"/>
              <a:gd name="connsiteY2" fmla="*/ 28499 h 414547"/>
              <a:gd name="connsiteX3" fmla="*/ 447270 w 447270"/>
              <a:gd name="connsiteY3" fmla="*/ 166772 h 414547"/>
              <a:gd name="connsiteX4" fmla="*/ 397087 w 447270"/>
              <a:gd name="connsiteY4" fmla="*/ 298419 h 414547"/>
              <a:gd name="connsiteX5" fmla="*/ 202169 w 447270"/>
              <a:gd name="connsiteY5" fmla="*/ 369951 h 414547"/>
              <a:gd name="connsiteX6" fmla="*/ 116284 w 447270"/>
              <a:gd name="connsiteY6" fmla="*/ 405374 h 414547"/>
              <a:gd name="connsiteX7" fmla="*/ 12354 w 447270"/>
              <a:gd name="connsiteY7" fmla="*/ 189578 h 414547"/>
              <a:gd name="connsiteX8" fmla="*/ 43207 w 447270"/>
              <a:gd name="connsiteY8" fmla="*/ 89474 h 414547"/>
              <a:gd name="connsiteX9" fmla="*/ 43045 w 447270"/>
              <a:gd name="connsiteY9" fmla="*/ 59905 h 414547"/>
              <a:gd name="connsiteX0" fmla="*/ 32627 w 436852"/>
              <a:gd name="connsiteY0" fmla="*/ 59905 h 414547"/>
              <a:gd name="connsiteX1" fmla="*/ 164878 w 436852"/>
              <a:gd name="connsiteY1" fmla="*/ 0 h 414547"/>
              <a:gd name="connsiteX2" fmla="*/ 307498 w 436852"/>
              <a:gd name="connsiteY2" fmla="*/ 28499 h 414547"/>
              <a:gd name="connsiteX3" fmla="*/ 436852 w 436852"/>
              <a:gd name="connsiteY3" fmla="*/ 166772 h 414547"/>
              <a:gd name="connsiteX4" fmla="*/ 386669 w 436852"/>
              <a:gd name="connsiteY4" fmla="*/ 298419 h 414547"/>
              <a:gd name="connsiteX5" fmla="*/ 191751 w 436852"/>
              <a:gd name="connsiteY5" fmla="*/ 369951 h 414547"/>
              <a:gd name="connsiteX6" fmla="*/ 105866 w 436852"/>
              <a:gd name="connsiteY6" fmla="*/ 405374 h 414547"/>
              <a:gd name="connsiteX7" fmla="*/ 35757 w 436852"/>
              <a:gd name="connsiteY7" fmla="*/ 321737 h 414547"/>
              <a:gd name="connsiteX8" fmla="*/ 1936 w 436852"/>
              <a:gd name="connsiteY8" fmla="*/ 189578 h 414547"/>
              <a:gd name="connsiteX9" fmla="*/ 32789 w 436852"/>
              <a:gd name="connsiteY9" fmla="*/ 89474 h 414547"/>
              <a:gd name="connsiteX10" fmla="*/ 32627 w 436852"/>
              <a:gd name="connsiteY10" fmla="*/ 59905 h 414547"/>
              <a:gd name="connsiteX0" fmla="*/ 32627 w 472429"/>
              <a:gd name="connsiteY0" fmla="*/ 59905 h 414547"/>
              <a:gd name="connsiteX1" fmla="*/ 164878 w 472429"/>
              <a:gd name="connsiteY1" fmla="*/ 0 h 414547"/>
              <a:gd name="connsiteX2" fmla="*/ 307498 w 472429"/>
              <a:gd name="connsiteY2" fmla="*/ 28499 h 414547"/>
              <a:gd name="connsiteX3" fmla="*/ 436852 w 472429"/>
              <a:gd name="connsiteY3" fmla="*/ 166772 h 414547"/>
              <a:gd name="connsiteX4" fmla="*/ 472429 w 472429"/>
              <a:gd name="connsiteY4" fmla="*/ 331842 h 414547"/>
              <a:gd name="connsiteX5" fmla="*/ 191751 w 472429"/>
              <a:gd name="connsiteY5" fmla="*/ 369951 h 414547"/>
              <a:gd name="connsiteX6" fmla="*/ 105866 w 472429"/>
              <a:gd name="connsiteY6" fmla="*/ 405374 h 414547"/>
              <a:gd name="connsiteX7" fmla="*/ 35757 w 472429"/>
              <a:gd name="connsiteY7" fmla="*/ 321737 h 414547"/>
              <a:gd name="connsiteX8" fmla="*/ 1936 w 472429"/>
              <a:gd name="connsiteY8" fmla="*/ 189578 h 414547"/>
              <a:gd name="connsiteX9" fmla="*/ 32789 w 472429"/>
              <a:gd name="connsiteY9" fmla="*/ 89474 h 414547"/>
              <a:gd name="connsiteX10" fmla="*/ 32627 w 472429"/>
              <a:gd name="connsiteY10" fmla="*/ 59905 h 414547"/>
              <a:gd name="connsiteX0" fmla="*/ 32627 w 472429"/>
              <a:gd name="connsiteY0" fmla="*/ 59905 h 418800"/>
              <a:gd name="connsiteX1" fmla="*/ 164878 w 472429"/>
              <a:gd name="connsiteY1" fmla="*/ 0 h 418800"/>
              <a:gd name="connsiteX2" fmla="*/ 307498 w 472429"/>
              <a:gd name="connsiteY2" fmla="*/ 28499 h 418800"/>
              <a:gd name="connsiteX3" fmla="*/ 436852 w 472429"/>
              <a:gd name="connsiteY3" fmla="*/ 166772 h 418800"/>
              <a:gd name="connsiteX4" fmla="*/ 472429 w 472429"/>
              <a:gd name="connsiteY4" fmla="*/ 331842 h 418800"/>
              <a:gd name="connsiteX5" fmla="*/ 417436 w 472429"/>
              <a:gd name="connsiteY5" fmla="*/ 399661 h 418800"/>
              <a:gd name="connsiteX6" fmla="*/ 105866 w 472429"/>
              <a:gd name="connsiteY6" fmla="*/ 405374 h 418800"/>
              <a:gd name="connsiteX7" fmla="*/ 35757 w 472429"/>
              <a:gd name="connsiteY7" fmla="*/ 321737 h 418800"/>
              <a:gd name="connsiteX8" fmla="*/ 1936 w 472429"/>
              <a:gd name="connsiteY8" fmla="*/ 189578 h 418800"/>
              <a:gd name="connsiteX9" fmla="*/ 32789 w 472429"/>
              <a:gd name="connsiteY9" fmla="*/ 89474 h 418800"/>
              <a:gd name="connsiteX10" fmla="*/ 32627 w 472429"/>
              <a:gd name="connsiteY10" fmla="*/ 59905 h 418800"/>
              <a:gd name="connsiteX0" fmla="*/ 32627 w 472429"/>
              <a:gd name="connsiteY0" fmla="*/ 59905 h 418800"/>
              <a:gd name="connsiteX1" fmla="*/ 164878 w 472429"/>
              <a:gd name="connsiteY1" fmla="*/ 0 h 418800"/>
              <a:gd name="connsiteX2" fmla="*/ 307498 w 472429"/>
              <a:gd name="connsiteY2" fmla="*/ 28499 h 418800"/>
              <a:gd name="connsiteX3" fmla="*/ 392341 w 472429"/>
              <a:gd name="connsiteY3" fmla="*/ 20926 h 418800"/>
              <a:gd name="connsiteX4" fmla="*/ 436852 w 472429"/>
              <a:gd name="connsiteY4" fmla="*/ 166772 h 418800"/>
              <a:gd name="connsiteX5" fmla="*/ 472429 w 472429"/>
              <a:gd name="connsiteY5" fmla="*/ 331842 h 418800"/>
              <a:gd name="connsiteX6" fmla="*/ 417436 w 472429"/>
              <a:gd name="connsiteY6" fmla="*/ 399661 h 418800"/>
              <a:gd name="connsiteX7" fmla="*/ 105866 w 472429"/>
              <a:gd name="connsiteY7" fmla="*/ 405374 h 418800"/>
              <a:gd name="connsiteX8" fmla="*/ 35757 w 472429"/>
              <a:gd name="connsiteY8" fmla="*/ 321737 h 418800"/>
              <a:gd name="connsiteX9" fmla="*/ 1936 w 472429"/>
              <a:gd name="connsiteY9" fmla="*/ 189578 h 418800"/>
              <a:gd name="connsiteX10" fmla="*/ 32789 w 472429"/>
              <a:gd name="connsiteY10" fmla="*/ 89474 h 418800"/>
              <a:gd name="connsiteX11" fmla="*/ 32627 w 472429"/>
              <a:gd name="connsiteY11" fmla="*/ 59905 h 418800"/>
              <a:gd name="connsiteX0" fmla="*/ 32627 w 472429"/>
              <a:gd name="connsiteY0" fmla="*/ 59905 h 418800"/>
              <a:gd name="connsiteX1" fmla="*/ 164878 w 472429"/>
              <a:gd name="connsiteY1" fmla="*/ 0 h 418800"/>
              <a:gd name="connsiteX2" fmla="*/ 307498 w 472429"/>
              <a:gd name="connsiteY2" fmla="*/ 28499 h 418800"/>
              <a:gd name="connsiteX3" fmla="*/ 392341 w 472429"/>
              <a:gd name="connsiteY3" fmla="*/ 20926 h 418800"/>
              <a:gd name="connsiteX4" fmla="*/ 365259 w 472429"/>
              <a:gd name="connsiteY4" fmla="*/ 132338 h 418800"/>
              <a:gd name="connsiteX5" fmla="*/ 436852 w 472429"/>
              <a:gd name="connsiteY5" fmla="*/ 166772 h 418800"/>
              <a:gd name="connsiteX6" fmla="*/ 472429 w 472429"/>
              <a:gd name="connsiteY6" fmla="*/ 331842 h 418800"/>
              <a:gd name="connsiteX7" fmla="*/ 417436 w 472429"/>
              <a:gd name="connsiteY7" fmla="*/ 399661 h 418800"/>
              <a:gd name="connsiteX8" fmla="*/ 105866 w 472429"/>
              <a:gd name="connsiteY8" fmla="*/ 405374 h 418800"/>
              <a:gd name="connsiteX9" fmla="*/ 35757 w 472429"/>
              <a:gd name="connsiteY9" fmla="*/ 321737 h 418800"/>
              <a:gd name="connsiteX10" fmla="*/ 1936 w 472429"/>
              <a:gd name="connsiteY10" fmla="*/ 189578 h 418800"/>
              <a:gd name="connsiteX11" fmla="*/ 32789 w 472429"/>
              <a:gd name="connsiteY11" fmla="*/ 89474 h 418800"/>
              <a:gd name="connsiteX12" fmla="*/ 32627 w 472429"/>
              <a:gd name="connsiteY12" fmla="*/ 59905 h 418800"/>
              <a:gd name="connsiteX0" fmla="*/ 32627 w 472429"/>
              <a:gd name="connsiteY0" fmla="*/ 42534 h 401429"/>
              <a:gd name="connsiteX1" fmla="*/ 164878 w 472429"/>
              <a:gd name="connsiteY1" fmla="*/ 64330 h 401429"/>
              <a:gd name="connsiteX2" fmla="*/ 307498 w 472429"/>
              <a:gd name="connsiteY2" fmla="*/ 11128 h 401429"/>
              <a:gd name="connsiteX3" fmla="*/ 392341 w 472429"/>
              <a:gd name="connsiteY3" fmla="*/ 3555 h 401429"/>
              <a:gd name="connsiteX4" fmla="*/ 365259 w 472429"/>
              <a:gd name="connsiteY4" fmla="*/ 114967 h 401429"/>
              <a:gd name="connsiteX5" fmla="*/ 436852 w 472429"/>
              <a:gd name="connsiteY5" fmla="*/ 149401 h 401429"/>
              <a:gd name="connsiteX6" fmla="*/ 472429 w 472429"/>
              <a:gd name="connsiteY6" fmla="*/ 314471 h 401429"/>
              <a:gd name="connsiteX7" fmla="*/ 417436 w 472429"/>
              <a:gd name="connsiteY7" fmla="*/ 382290 h 401429"/>
              <a:gd name="connsiteX8" fmla="*/ 105866 w 472429"/>
              <a:gd name="connsiteY8" fmla="*/ 388003 h 401429"/>
              <a:gd name="connsiteX9" fmla="*/ 35757 w 472429"/>
              <a:gd name="connsiteY9" fmla="*/ 304366 h 401429"/>
              <a:gd name="connsiteX10" fmla="*/ 1936 w 472429"/>
              <a:gd name="connsiteY10" fmla="*/ 172207 h 401429"/>
              <a:gd name="connsiteX11" fmla="*/ 32789 w 472429"/>
              <a:gd name="connsiteY11" fmla="*/ 72103 h 401429"/>
              <a:gd name="connsiteX12" fmla="*/ 32627 w 472429"/>
              <a:gd name="connsiteY12" fmla="*/ 42534 h 401429"/>
              <a:gd name="connsiteX0" fmla="*/ 100333 w 472429"/>
              <a:gd name="connsiteY0" fmla="*/ 35107 h 401429"/>
              <a:gd name="connsiteX1" fmla="*/ 164878 w 472429"/>
              <a:gd name="connsiteY1" fmla="*/ 64330 h 401429"/>
              <a:gd name="connsiteX2" fmla="*/ 307498 w 472429"/>
              <a:gd name="connsiteY2" fmla="*/ 11128 h 401429"/>
              <a:gd name="connsiteX3" fmla="*/ 392341 w 472429"/>
              <a:gd name="connsiteY3" fmla="*/ 3555 h 401429"/>
              <a:gd name="connsiteX4" fmla="*/ 365259 w 472429"/>
              <a:gd name="connsiteY4" fmla="*/ 114967 h 401429"/>
              <a:gd name="connsiteX5" fmla="*/ 436852 w 472429"/>
              <a:gd name="connsiteY5" fmla="*/ 149401 h 401429"/>
              <a:gd name="connsiteX6" fmla="*/ 472429 w 472429"/>
              <a:gd name="connsiteY6" fmla="*/ 314471 h 401429"/>
              <a:gd name="connsiteX7" fmla="*/ 417436 w 472429"/>
              <a:gd name="connsiteY7" fmla="*/ 382290 h 401429"/>
              <a:gd name="connsiteX8" fmla="*/ 105866 w 472429"/>
              <a:gd name="connsiteY8" fmla="*/ 388003 h 401429"/>
              <a:gd name="connsiteX9" fmla="*/ 35757 w 472429"/>
              <a:gd name="connsiteY9" fmla="*/ 304366 h 401429"/>
              <a:gd name="connsiteX10" fmla="*/ 1936 w 472429"/>
              <a:gd name="connsiteY10" fmla="*/ 172207 h 401429"/>
              <a:gd name="connsiteX11" fmla="*/ 32789 w 472429"/>
              <a:gd name="connsiteY11" fmla="*/ 72103 h 401429"/>
              <a:gd name="connsiteX12" fmla="*/ 100333 w 472429"/>
              <a:gd name="connsiteY12" fmla="*/ 35107 h 401429"/>
              <a:gd name="connsiteX0" fmla="*/ 127415 w 472429"/>
              <a:gd name="connsiteY0" fmla="*/ 0 h 410887"/>
              <a:gd name="connsiteX1" fmla="*/ 164878 w 472429"/>
              <a:gd name="connsiteY1" fmla="*/ 73788 h 410887"/>
              <a:gd name="connsiteX2" fmla="*/ 307498 w 472429"/>
              <a:gd name="connsiteY2" fmla="*/ 20586 h 410887"/>
              <a:gd name="connsiteX3" fmla="*/ 392341 w 472429"/>
              <a:gd name="connsiteY3" fmla="*/ 13013 h 410887"/>
              <a:gd name="connsiteX4" fmla="*/ 365259 w 472429"/>
              <a:gd name="connsiteY4" fmla="*/ 124425 h 410887"/>
              <a:gd name="connsiteX5" fmla="*/ 436852 w 472429"/>
              <a:gd name="connsiteY5" fmla="*/ 158859 h 410887"/>
              <a:gd name="connsiteX6" fmla="*/ 472429 w 472429"/>
              <a:gd name="connsiteY6" fmla="*/ 323929 h 410887"/>
              <a:gd name="connsiteX7" fmla="*/ 417436 w 472429"/>
              <a:gd name="connsiteY7" fmla="*/ 391748 h 410887"/>
              <a:gd name="connsiteX8" fmla="*/ 105866 w 472429"/>
              <a:gd name="connsiteY8" fmla="*/ 397461 h 410887"/>
              <a:gd name="connsiteX9" fmla="*/ 35757 w 472429"/>
              <a:gd name="connsiteY9" fmla="*/ 313824 h 410887"/>
              <a:gd name="connsiteX10" fmla="*/ 1936 w 472429"/>
              <a:gd name="connsiteY10" fmla="*/ 181665 h 410887"/>
              <a:gd name="connsiteX11" fmla="*/ 32789 w 472429"/>
              <a:gd name="connsiteY11" fmla="*/ 81561 h 410887"/>
              <a:gd name="connsiteX12" fmla="*/ 127415 w 472429"/>
              <a:gd name="connsiteY12" fmla="*/ 0 h 41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429" h="410887">
                <a:moveTo>
                  <a:pt x="127415" y="0"/>
                </a:moveTo>
                <a:lnTo>
                  <a:pt x="164878" y="73788"/>
                </a:lnTo>
                <a:cubicBezTo>
                  <a:pt x="222751" y="83434"/>
                  <a:pt x="249625" y="10940"/>
                  <a:pt x="307498" y="20586"/>
                </a:cubicBezTo>
                <a:cubicBezTo>
                  <a:pt x="323742" y="35392"/>
                  <a:pt x="376097" y="-1793"/>
                  <a:pt x="392341" y="13013"/>
                </a:cubicBezTo>
                <a:cubicBezTo>
                  <a:pt x="396854" y="42723"/>
                  <a:pt x="360746" y="94715"/>
                  <a:pt x="365259" y="124425"/>
                </a:cubicBezTo>
                <a:lnTo>
                  <a:pt x="436852" y="158859"/>
                </a:lnTo>
                <a:lnTo>
                  <a:pt x="472429" y="323929"/>
                </a:lnTo>
                <a:cubicBezTo>
                  <a:pt x="395882" y="297616"/>
                  <a:pt x="493983" y="418061"/>
                  <a:pt x="417436" y="391748"/>
                </a:cubicBezTo>
                <a:cubicBezTo>
                  <a:pt x="365579" y="390488"/>
                  <a:pt x="128474" y="431237"/>
                  <a:pt x="105866" y="397461"/>
                </a:cubicBezTo>
                <a:cubicBezTo>
                  <a:pt x="73849" y="391282"/>
                  <a:pt x="53079" y="349790"/>
                  <a:pt x="35757" y="313824"/>
                </a:cubicBezTo>
                <a:cubicBezTo>
                  <a:pt x="18435" y="277858"/>
                  <a:pt x="-3587" y="222232"/>
                  <a:pt x="1936" y="181665"/>
                </a:cubicBezTo>
                <a:cubicBezTo>
                  <a:pt x="-11015" y="154659"/>
                  <a:pt x="45740" y="108567"/>
                  <a:pt x="32789" y="81561"/>
                </a:cubicBezTo>
                <a:lnTo>
                  <a:pt x="12741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785F7B63-8143-461C-9EDB-386570E470EA}"/>
              </a:ext>
            </a:extLst>
          </p:cNvPr>
          <p:cNvSpPr/>
          <p:nvPr/>
        </p:nvSpPr>
        <p:spPr>
          <a:xfrm>
            <a:off x="2806700" y="2872016"/>
            <a:ext cx="628166" cy="560427"/>
          </a:xfrm>
          <a:custGeom>
            <a:avLst/>
            <a:gdLst>
              <a:gd name="connsiteX0" fmla="*/ 0 w 498853"/>
              <a:gd name="connsiteY0" fmla="*/ 0 h 309674"/>
              <a:gd name="connsiteX1" fmla="*/ 498853 w 498853"/>
              <a:gd name="connsiteY1" fmla="*/ 0 h 309674"/>
              <a:gd name="connsiteX2" fmla="*/ 498853 w 498853"/>
              <a:gd name="connsiteY2" fmla="*/ 309674 h 309674"/>
              <a:gd name="connsiteX3" fmla="*/ 0 w 498853"/>
              <a:gd name="connsiteY3" fmla="*/ 309674 h 309674"/>
              <a:gd name="connsiteX4" fmla="*/ 0 w 498853"/>
              <a:gd name="connsiteY4" fmla="*/ 0 h 309674"/>
              <a:gd name="connsiteX0" fmla="*/ 0 w 498853"/>
              <a:gd name="connsiteY0" fmla="*/ 0 h 309674"/>
              <a:gd name="connsiteX1" fmla="*/ 498853 w 498853"/>
              <a:gd name="connsiteY1" fmla="*/ 0 h 309674"/>
              <a:gd name="connsiteX2" fmla="*/ 417830 w 498853"/>
              <a:gd name="connsiteY2" fmla="*/ 176565 h 309674"/>
              <a:gd name="connsiteX3" fmla="*/ 0 w 498853"/>
              <a:gd name="connsiteY3" fmla="*/ 309674 h 309674"/>
              <a:gd name="connsiteX4" fmla="*/ 0 w 498853"/>
              <a:gd name="connsiteY4" fmla="*/ 0 h 309674"/>
              <a:gd name="connsiteX0" fmla="*/ 0 w 498853"/>
              <a:gd name="connsiteY0" fmla="*/ 0 h 323964"/>
              <a:gd name="connsiteX1" fmla="*/ 498853 w 498853"/>
              <a:gd name="connsiteY1" fmla="*/ 0 h 323964"/>
              <a:gd name="connsiteX2" fmla="*/ 417830 w 498853"/>
              <a:gd name="connsiteY2" fmla="*/ 176565 h 323964"/>
              <a:gd name="connsiteX3" fmla="*/ 0 w 498853"/>
              <a:gd name="connsiteY3" fmla="*/ 309674 h 323964"/>
              <a:gd name="connsiteX4" fmla="*/ 0 w 498853"/>
              <a:gd name="connsiteY4" fmla="*/ 0 h 323964"/>
              <a:gd name="connsiteX0" fmla="*/ 92597 w 498853"/>
              <a:gd name="connsiteY0" fmla="*/ 115747 h 323964"/>
              <a:gd name="connsiteX1" fmla="*/ 498853 w 498853"/>
              <a:gd name="connsiteY1" fmla="*/ 0 h 323964"/>
              <a:gd name="connsiteX2" fmla="*/ 417830 w 498853"/>
              <a:gd name="connsiteY2" fmla="*/ 176565 h 323964"/>
              <a:gd name="connsiteX3" fmla="*/ 0 w 498853"/>
              <a:gd name="connsiteY3" fmla="*/ 309674 h 323964"/>
              <a:gd name="connsiteX4" fmla="*/ 92597 w 498853"/>
              <a:gd name="connsiteY4" fmla="*/ 115747 h 323964"/>
              <a:gd name="connsiteX0" fmla="*/ 92597 w 417830"/>
              <a:gd name="connsiteY0" fmla="*/ 63661 h 271878"/>
              <a:gd name="connsiteX1" fmla="*/ 400469 w 417830"/>
              <a:gd name="connsiteY1" fmla="*/ 0 h 271878"/>
              <a:gd name="connsiteX2" fmla="*/ 417830 w 417830"/>
              <a:gd name="connsiteY2" fmla="*/ 124479 h 271878"/>
              <a:gd name="connsiteX3" fmla="*/ 0 w 417830"/>
              <a:gd name="connsiteY3" fmla="*/ 257588 h 271878"/>
              <a:gd name="connsiteX4" fmla="*/ 92597 w 417830"/>
              <a:gd name="connsiteY4" fmla="*/ 63661 h 271878"/>
              <a:gd name="connsiteX0" fmla="*/ 23149 w 348382"/>
              <a:gd name="connsiteY0" fmla="*/ 63661 h 252054"/>
              <a:gd name="connsiteX1" fmla="*/ 331021 w 348382"/>
              <a:gd name="connsiteY1" fmla="*/ 0 h 252054"/>
              <a:gd name="connsiteX2" fmla="*/ 348382 w 348382"/>
              <a:gd name="connsiteY2" fmla="*/ 124479 h 252054"/>
              <a:gd name="connsiteX3" fmla="*/ 0 w 348382"/>
              <a:gd name="connsiteY3" fmla="*/ 205502 h 252054"/>
              <a:gd name="connsiteX4" fmla="*/ 23149 w 348382"/>
              <a:gd name="connsiteY4" fmla="*/ 63661 h 252054"/>
              <a:gd name="connsiteX0" fmla="*/ 23149 w 348382"/>
              <a:gd name="connsiteY0" fmla="*/ 63661 h 252054"/>
              <a:gd name="connsiteX1" fmla="*/ 331021 w 348382"/>
              <a:gd name="connsiteY1" fmla="*/ 0 h 252054"/>
              <a:gd name="connsiteX2" fmla="*/ 348382 w 348382"/>
              <a:gd name="connsiteY2" fmla="*/ 124479 h 252054"/>
              <a:gd name="connsiteX3" fmla="*/ 0 w 348382"/>
              <a:gd name="connsiteY3" fmla="*/ 205502 h 252054"/>
              <a:gd name="connsiteX4" fmla="*/ 23149 w 348382"/>
              <a:gd name="connsiteY4" fmla="*/ 63661 h 252054"/>
              <a:gd name="connsiteX0" fmla="*/ 23149 w 348382"/>
              <a:gd name="connsiteY0" fmla="*/ 92597 h 280990"/>
              <a:gd name="connsiteX1" fmla="*/ 178024 w 348382"/>
              <a:gd name="connsiteY1" fmla="*/ 0 h 280990"/>
              <a:gd name="connsiteX2" fmla="*/ 331021 w 348382"/>
              <a:gd name="connsiteY2" fmla="*/ 28936 h 280990"/>
              <a:gd name="connsiteX3" fmla="*/ 348382 w 348382"/>
              <a:gd name="connsiteY3" fmla="*/ 153415 h 280990"/>
              <a:gd name="connsiteX4" fmla="*/ 0 w 348382"/>
              <a:gd name="connsiteY4" fmla="*/ 234438 h 280990"/>
              <a:gd name="connsiteX5" fmla="*/ 23149 w 348382"/>
              <a:gd name="connsiteY5" fmla="*/ 92597 h 280990"/>
              <a:gd name="connsiteX0" fmla="*/ 534 w 372066"/>
              <a:gd name="connsiteY0" fmla="*/ 81022 h 280990"/>
              <a:gd name="connsiteX1" fmla="*/ 201708 w 372066"/>
              <a:gd name="connsiteY1" fmla="*/ 0 h 280990"/>
              <a:gd name="connsiteX2" fmla="*/ 354705 w 372066"/>
              <a:gd name="connsiteY2" fmla="*/ 28936 h 280990"/>
              <a:gd name="connsiteX3" fmla="*/ 372066 w 372066"/>
              <a:gd name="connsiteY3" fmla="*/ 153415 h 280990"/>
              <a:gd name="connsiteX4" fmla="*/ 23684 w 372066"/>
              <a:gd name="connsiteY4" fmla="*/ 234438 h 280990"/>
              <a:gd name="connsiteX5" fmla="*/ 534 w 372066"/>
              <a:gd name="connsiteY5" fmla="*/ 81022 h 280990"/>
              <a:gd name="connsiteX0" fmla="*/ 534 w 483694"/>
              <a:gd name="connsiteY0" fmla="*/ 81022 h 282591"/>
              <a:gd name="connsiteX1" fmla="*/ 201708 w 483694"/>
              <a:gd name="connsiteY1" fmla="*/ 0 h 282591"/>
              <a:gd name="connsiteX2" fmla="*/ 354705 w 483694"/>
              <a:gd name="connsiteY2" fmla="*/ 28936 h 282591"/>
              <a:gd name="connsiteX3" fmla="*/ 483694 w 483694"/>
              <a:gd name="connsiteY3" fmla="*/ 155790 h 282591"/>
              <a:gd name="connsiteX4" fmla="*/ 23684 w 483694"/>
              <a:gd name="connsiteY4" fmla="*/ 234438 h 282591"/>
              <a:gd name="connsiteX5" fmla="*/ 534 w 483694"/>
              <a:gd name="connsiteY5" fmla="*/ 81022 h 282591"/>
              <a:gd name="connsiteX0" fmla="*/ 534 w 545038"/>
              <a:gd name="connsiteY0" fmla="*/ 81022 h 282591"/>
              <a:gd name="connsiteX1" fmla="*/ 201708 w 545038"/>
              <a:gd name="connsiteY1" fmla="*/ 0 h 282591"/>
              <a:gd name="connsiteX2" fmla="*/ 544710 w 545038"/>
              <a:gd name="connsiteY2" fmla="*/ 2810 h 282591"/>
              <a:gd name="connsiteX3" fmla="*/ 483694 w 545038"/>
              <a:gd name="connsiteY3" fmla="*/ 155790 h 282591"/>
              <a:gd name="connsiteX4" fmla="*/ 23684 w 545038"/>
              <a:gd name="connsiteY4" fmla="*/ 234438 h 282591"/>
              <a:gd name="connsiteX5" fmla="*/ 534 w 545038"/>
              <a:gd name="connsiteY5" fmla="*/ 81022 h 282591"/>
              <a:gd name="connsiteX0" fmla="*/ 534 w 545262"/>
              <a:gd name="connsiteY0" fmla="*/ 81022 h 290736"/>
              <a:gd name="connsiteX1" fmla="*/ 201708 w 545262"/>
              <a:gd name="connsiteY1" fmla="*/ 0 h 290736"/>
              <a:gd name="connsiteX2" fmla="*/ 544710 w 545262"/>
              <a:gd name="connsiteY2" fmla="*/ 2810 h 290736"/>
              <a:gd name="connsiteX3" fmla="*/ 514570 w 545262"/>
              <a:gd name="connsiteY3" fmla="*/ 167665 h 290736"/>
              <a:gd name="connsiteX4" fmla="*/ 23684 w 545262"/>
              <a:gd name="connsiteY4" fmla="*/ 234438 h 290736"/>
              <a:gd name="connsiteX5" fmla="*/ 534 w 545262"/>
              <a:gd name="connsiteY5" fmla="*/ 81022 h 290736"/>
              <a:gd name="connsiteX0" fmla="*/ 534 w 545262"/>
              <a:gd name="connsiteY0" fmla="*/ 81022 h 275038"/>
              <a:gd name="connsiteX1" fmla="*/ 201708 w 545262"/>
              <a:gd name="connsiteY1" fmla="*/ 0 h 275038"/>
              <a:gd name="connsiteX2" fmla="*/ 544710 w 545262"/>
              <a:gd name="connsiteY2" fmla="*/ 2810 h 275038"/>
              <a:gd name="connsiteX3" fmla="*/ 514570 w 545262"/>
              <a:gd name="connsiteY3" fmla="*/ 167665 h 275038"/>
              <a:gd name="connsiteX4" fmla="*/ 23684 w 545262"/>
              <a:gd name="connsiteY4" fmla="*/ 234438 h 275038"/>
              <a:gd name="connsiteX5" fmla="*/ 534 w 545262"/>
              <a:gd name="connsiteY5" fmla="*/ 81022 h 275038"/>
              <a:gd name="connsiteX0" fmla="*/ 534 w 514570"/>
              <a:gd name="connsiteY0" fmla="*/ 81022 h 275038"/>
              <a:gd name="connsiteX1" fmla="*/ 201708 w 514570"/>
              <a:gd name="connsiteY1" fmla="*/ 0 h 275038"/>
              <a:gd name="connsiteX2" fmla="*/ 425398 w 514570"/>
              <a:gd name="connsiteY2" fmla="*/ 133 h 275038"/>
              <a:gd name="connsiteX3" fmla="*/ 514570 w 514570"/>
              <a:gd name="connsiteY3" fmla="*/ 167665 h 275038"/>
              <a:gd name="connsiteX4" fmla="*/ 23684 w 514570"/>
              <a:gd name="connsiteY4" fmla="*/ 234438 h 275038"/>
              <a:gd name="connsiteX5" fmla="*/ 534 w 514570"/>
              <a:gd name="connsiteY5" fmla="*/ 81022 h 275038"/>
              <a:gd name="connsiteX0" fmla="*/ 534 w 535512"/>
              <a:gd name="connsiteY0" fmla="*/ 81022 h 275038"/>
              <a:gd name="connsiteX1" fmla="*/ 201708 w 535512"/>
              <a:gd name="connsiteY1" fmla="*/ 0 h 275038"/>
              <a:gd name="connsiteX2" fmla="*/ 425398 w 535512"/>
              <a:gd name="connsiteY2" fmla="*/ 133 h 275038"/>
              <a:gd name="connsiteX3" fmla="*/ 425545 w 535512"/>
              <a:gd name="connsiteY3" fmla="*/ 108597 h 275038"/>
              <a:gd name="connsiteX4" fmla="*/ 514570 w 535512"/>
              <a:gd name="connsiteY4" fmla="*/ 167665 h 275038"/>
              <a:gd name="connsiteX5" fmla="*/ 23684 w 535512"/>
              <a:gd name="connsiteY5" fmla="*/ 234438 h 275038"/>
              <a:gd name="connsiteX6" fmla="*/ 534 w 535512"/>
              <a:gd name="connsiteY6" fmla="*/ 81022 h 275038"/>
              <a:gd name="connsiteX0" fmla="*/ 534 w 605391"/>
              <a:gd name="connsiteY0" fmla="*/ 81022 h 410701"/>
              <a:gd name="connsiteX1" fmla="*/ 201708 w 605391"/>
              <a:gd name="connsiteY1" fmla="*/ 0 h 410701"/>
              <a:gd name="connsiteX2" fmla="*/ 425398 w 605391"/>
              <a:gd name="connsiteY2" fmla="*/ 133 h 410701"/>
              <a:gd name="connsiteX3" fmla="*/ 425545 w 605391"/>
              <a:gd name="connsiteY3" fmla="*/ 108597 h 410701"/>
              <a:gd name="connsiteX4" fmla="*/ 590135 w 605391"/>
              <a:gd name="connsiteY4" fmla="*/ 338974 h 410701"/>
              <a:gd name="connsiteX5" fmla="*/ 23684 w 605391"/>
              <a:gd name="connsiteY5" fmla="*/ 234438 h 410701"/>
              <a:gd name="connsiteX6" fmla="*/ 534 w 605391"/>
              <a:gd name="connsiteY6" fmla="*/ 81022 h 410701"/>
              <a:gd name="connsiteX0" fmla="*/ 534 w 590137"/>
              <a:gd name="connsiteY0" fmla="*/ 81022 h 354355"/>
              <a:gd name="connsiteX1" fmla="*/ 201708 w 590137"/>
              <a:gd name="connsiteY1" fmla="*/ 0 h 354355"/>
              <a:gd name="connsiteX2" fmla="*/ 425398 w 590137"/>
              <a:gd name="connsiteY2" fmla="*/ 133 h 354355"/>
              <a:gd name="connsiteX3" fmla="*/ 425545 w 590137"/>
              <a:gd name="connsiteY3" fmla="*/ 108597 h 354355"/>
              <a:gd name="connsiteX4" fmla="*/ 590135 w 590137"/>
              <a:gd name="connsiteY4" fmla="*/ 338974 h 354355"/>
              <a:gd name="connsiteX5" fmla="*/ 473269 w 590137"/>
              <a:gd name="connsiteY5" fmla="*/ 285260 h 354355"/>
              <a:gd name="connsiteX6" fmla="*/ 23684 w 590137"/>
              <a:gd name="connsiteY6" fmla="*/ 234438 h 354355"/>
              <a:gd name="connsiteX7" fmla="*/ 534 w 590137"/>
              <a:gd name="connsiteY7" fmla="*/ 81022 h 354355"/>
              <a:gd name="connsiteX0" fmla="*/ 534 w 590137"/>
              <a:gd name="connsiteY0" fmla="*/ 81022 h 354355"/>
              <a:gd name="connsiteX1" fmla="*/ 201708 w 590137"/>
              <a:gd name="connsiteY1" fmla="*/ 0 h 354355"/>
              <a:gd name="connsiteX2" fmla="*/ 425398 w 590137"/>
              <a:gd name="connsiteY2" fmla="*/ 133 h 354355"/>
              <a:gd name="connsiteX3" fmla="*/ 425545 w 590137"/>
              <a:gd name="connsiteY3" fmla="*/ 108597 h 354355"/>
              <a:gd name="connsiteX4" fmla="*/ 590135 w 590137"/>
              <a:gd name="connsiteY4" fmla="*/ 338974 h 354355"/>
              <a:gd name="connsiteX5" fmla="*/ 473269 w 590137"/>
              <a:gd name="connsiteY5" fmla="*/ 285260 h 354355"/>
              <a:gd name="connsiteX6" fmla="*/ 23684 w 590137"/>
              <a:gd name="connsiteY6" fmla="*/ 234438 h 354355"/>
              <a:gd name="connsiteX7" fmla="*/ 534 w 590137"/>
              <a:gd name="connsiteY7" fmla="*/ 81022 h 35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137" h="354355">
                <a:moveTo>
                  <a:pt x="534" y="81022"/>
                </a:moveTo>
                <a:cubicBezTo>
                  <a:pt x="52159" y="71377"/>
                  <a:pt x="150083" y="9645"/>
                  <a:pt x="201708" y="0"/>
                </a:cubicBezTo>
                <a:lnTo>
                  <a:pt x="425398" y="133"/>
                </a:lnTo>
                <a:cubicBezTo>
                  <a:pt x="470658" y="15556"/>
                  <a:pt x="410683" y="80675"/>
                  <a:pt x="425545" y="108597"/>
                </a:cubicBezTo>
                <a:cubicBezTo>
                  <a:pt x="440407" y="136519"/>
                  <a:pt x="590798" y="289009"/>
                  <a:pt x="590135" y="338974"/>
                </a:cubicBezTo>
                <a:cubicBezTo>
                  <a:pt x="589472" y="388939"/>
                  <a:pt x="567677" y="302683"/>
                  <a:pt x="473269" y="285260"/>
                </a:cubicBezTo>
                <a:cubicBezTo>
                  <a:pt x="343067" y="238393"/>
                  <a:pt x="93856" y="288999"/>
                  <a:pt x="23684" y="234438"/>
                </a:cubicBezTo>
                <a:cubicBezTo>
                  <a:pt x="71912" y="181370"/>
                  <a:pt x="-7182" y="128302"/>
                  <a:pt x="534" y="8102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5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Graphic 2">
            <a:extLst>
              <a:ext uri="{FF2B5EF4-FFF2-40B4-BE49-F238E27FC236}">
                <a16:creationId xmlns:a16="http://schemas.microsoft.com/office/drawing/2014/main" id="{A2A838C6-C78A-4E15-A044-028B5CB0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4763"/>
            <a:ext cx="12188825" cy="685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6722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3CBA-7AEE-4463-81F4-5A8A476F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Activity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0B86F-4F33-482D-AFB6-52ACD7606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term</a:t>
            </a:r>
          </a:p>
          <a:p>
            <a:endParaRPr lang="en-US" dirty="0"/>
          </a:p>
          <a:p>
            <a:pPr lvl="1"/>
            <a:r>
              <a:rPr lang="en-US" dirty="0"/>
              <a:t>Routes to market for EV charging today</a:t>
            </a:r>
          </a:p>
          <a:p>
            <a:pPr lvl="1"/>
            <a:endParaRPr lang="en-US" dirty="0"/>
          </a:p>
          <a:p>
            <a:pPr lvl="1"/>
            <a:r>
              <a:rPr lang="en-GB" dirty="0"/>
              <a:t>Preferred consultant for Roadmap development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Broadening of Fleet contract suppliers to widen choice for Electric, Hybrids and cleaner diesel vehicles</a:t>
            </a:r>
          </a:p>
          <a:p>
            <a:pPr lvl="1"/>
            <a:r>
              <a:rPr lang="en-GB" dirty="0"/>
              <a:t>Investigation of </a:t>
            </a:r>
            <a:r>
              <a:rPr lang="en-GB" dirty="0" err="1"/>
              <a:t>Sustainble</a:t>
            </a:r>
            <a:r>
              <a:rPr lang="en-GB" dirty="0"/>
              <a:t> power supplies and PPA’s.</a:t>
            </a:r>
          </a:p>
          <a:p>
            <a:pPr lvl="1"/>
            <a:r>
              <a:rPr lang="en-GB" dirty="0"/>
              <a:t>Investigation and best practice sharing on Zero waste to landfill approaches.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3652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template">
  <a:themeElements>
    <a:clrScheme name="BLC">
      <a:dk1>
        <a:srgbClr val="001141"/>
      </a:dk1>
      <a:lt1>
        <a:srgbClr val="FFFFFF"/>
      </a:lt1>
      <a:dk2>
        <a:srgbClr val="001141"/>
      </a:dk2>
      <a:lt2>
        <a:srgbClr val="FFFFFF"/>
      </a:lt2>
      <a:accent1>
        <a:srgbClr val="00ECFF"/>
      </a:accent1>
      <a:accent2>
        <a:srgbClr val="001141"/>
      </a:accent2>
      <a:accent3>
        <a:srgbClr val="0D46FF"/>
      </a:accent3>
      <a:accent4>
        <a:srgbClr val="FFE900"/>
      </a:accent4>
      <a:accent5>
        <a:srgbClr val="002D9C"/>
      </a:accent5>
      <a:accent6>
        <a:srgbClr val="0092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5000"/>
          </a:lnSpc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C_Template_080321" id="{90DE0689-E452-48CD-B60E-4C954821A7CF}" vid="{88B1B691-7655-4491-B8CF-B6BF01C274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3D1120A104C4D951A053F08D25C61" ma:contentTypeVersion="12" ma:contentTypeDescription="Create a new document." ma:contentTypeScope="" ma:versionID="ef73b934d6404bf8550b5ea0296ec559">
  <xsd:schema xmlns:xsd="http://www.w3.org/2001/XMLSchema" xmlns:xs="http://www.w3.org/2001/XMLSchema" xmlns:p="http://schemas.microsoft.com/office/2006/metadata/properties" xmlns:ns2="0bf60afd-ec29-47cb-840b-35ccbabae09b" xmlns:ns3="793a35c7-fa1b-4120-9c9e-ffb439823b43" targetNamespace="http://schemas.microsoft.com/office/2006/metadata/properties" ma:root="true" ma:fieldsID="4613b35b87a2251940a44999ad94952d" ns2:_="" ns3:_="">
    <xsd:import namespace="0bf60afd-ec29-47cb-840b-35ccbabae09b"/>
    <xsd:import namespace="793a35c7-fa1b-4120-9c9e-ffb439823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60afd-ec29-47cb-840b-35ccbabae0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a35c7-fa1b-4120-9c9e-ffb439823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9EFE5-EEEE-4539-ACA9-A0BFCE559F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50A4FF-3A0D-4741-A5D3-F3EEAF4132E8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0bf60afd-ec29-47cb-840b-35ccbabae09b"/>
    <ds:schemaRef ds:uri="http://schemas.microsoft.com/office/infopath/2007/PartnerControls"/>
    <ds:schemaRef ds:uri="793a35c7-fa1b-4120-9c9e-ffb439823b43"/>
  </ds:schemaRefs>
</ds:datastoreItem>
</file>

<file path=customXml/itemProps3.xml><?xml version="1.0" encoding="utf-8"?>
<ds:datastoreItem xmlns:ds="http://schemas.openxmlformats.org/officeDocument/2006/customXml" ds:itemID="{801B2239-B378-4758-8FD9-07972D6969BC}">
  <ds:schemaRefs>
    <ds:schemaRef ds:uri="0bf60afd-ec29-47cb-840b-35ccbabae09b"/>
    <ds:schemaRef ds:uri="793a35c7-fa1b-4120-9c9e-ffb439823b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5629</TotalTime>
  <Words>622</Words>
  <Application>Microsoft Office PowerPoint</Application>
  <PresentationFormat>Widescreen</PresentationFormat>
  <Paragraphs>112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Master template</vt:lpstr>
      <vt:lpstr> Sustainability In Policing – Update for ESESG </vt:lpstr>
      <vt:lpstr>Update on UK Policing Initiative</vt:lpstr>
      <vt:lpstr>Workstream Terms of Reference Summary   </vt:lpstr>
      <vt:lpstr>Groups with Key Independencies </vt:lpstr>
      <vt:lpstr>Data Collection to Create Roadmap </vt:lpstr>
      <vt:lpstr>Options to Create Carbon Reduction Plan </vt:lpstr>
      <vt:lpstr> Short term supporting actions for BlueLight Commercial    </vt:lpstr>
      <vt:lpstr>Carbon Reduction Plan </vt:lpstr>
      <vt:lpstr>Commercial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template title in Arial Reg 54pt</dc:title>
  <dc:creator>Jo Osborne</dc:creator>
  <cp:lastModifiedBy>Jon Rawling</cp:lastModifiedBy>
  <cp:revision>53</cp:revision>
  <dcterms:created xsi:type="dcterms:W3CDTF">2021-03-08T13:30:31Z</dcterms:created>
  <dcterms:modified xsi:type="dcterms:W3CDTF">2021-11-11T09:39:36Z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34ace26-a5ec-40e7-bce9-ae32956a3343_Enabled">
    <vt:lpwstr>true</vt:lpwstr>
  </property>
  <property fmtid="{D5CDD505-2E9C-101B-9397-08002B2CF9AE}" pid="3" name="MSIP_Label_b34ace26-a5ec-40e7-bce9-ae32956a3343_SetDate">
    <vt:lpwstr>2021-03-08T13:30:32Z</vt:lpwstr>
  </property>
  <property fmtid="{D5CDD505-2E9C-101B-9397-08002B2CF9AE}" pid="4" name="MSIP_Label_b34ace26-a5ec-40e7-bce9-ae32956a3343_Method">
    <vt:lpwstr>Standard</vt:lpwstr>
  </property>
  <property fmtid="{D5CDD505-2E9C-101B-9397-08002B2CF9AE}" pid="5" name="MSIP_Label_b34ace26-a5ec-40e7-bce9-ae32956a3343_Name">
    <vt:lpwstr>b34ace26-a5ec-40e7-bce9-ae32956a3343</vt:lpwstr>
  </property>
  <property fmtid="{D5CDD505-2E9C-101B-9397-08002B2CF9AE}" pid="6" name="MSIP_Label_b34ace26-a5ec-40e7-bce9-ae32956a3343_SiteId">
    <vt:lpwstr>1333559a-439a-4a0a-bdc0-a46cd38882d7</vt:lpwstr>
  </property>
  <property fmtid="{D5CDD505-2E9C-101B-9397-08002B2CF9AE}" pid="7" name="MSIP_Label_b34ace26-a5ec-40e7-bce9-ae32956a3343_ActionId">
    <vt:lpwstr>696ebf45-ff49-4f77-9ad8-5f589171777e</vt:lpwstr>
  </property>
  <property fmtid="{D5CDD505-2E9C-101B-9397-08002B2CF9AE}" pid="8" name="MSIP_Label_b34ace26-a5ec-40e7-bce9-ae32956a3343_ContentBits">
    <vt:lpwstr>0</vt:lpwstr>
  </property>
  <property fmtid="{D5CDD505-2E9C-101B-9397-08002B2CF9AE}" pid="9" name="ContentTypeId">
    <vt:lpwstr>0x0101006EF3D1120A104C4D951A053F08D25C61</vt:lpwstr>
  </property>
</Properties>
</file>