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043B3-23B6-46B4-A966-4328D04292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3CEE61-2DD6-4D2C-B689-746C76212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20FE5-B018-4547-B4DA-BB8F707B2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FE76C-557C-412C-B627-1AEA3701F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6DD2-17D5-4240-84A2-FAAD02959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21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3D03B-FA89-4E99-B58E-70B1EBA0D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D39E1-8E35-4875-AD9E-48479D9B1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4CA2A-30B5-47B6-9DFB-BFDFC1BA1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82440-A617-4EBB-876D-FB7C77BC1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A0CD5-4A1B-4468-98D1-CF25E89A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19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49598C-A388-428B-A0B5-50C33D39E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623CC-66A4-4E81-AE5A-196627135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F93CD-CE26-4BDA-8E29-DD21774A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0FD4A-83EB-4276-A95B-8B762D872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E9D08-9F2B-4718-B17A-BAE110840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03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E546-4BA5-4706-816E-5F263FD4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D309-A458-4F6B-AE63-D7CC9054C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9930B-6C23-4D56-8C11-21D6C25B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8F8E0-13C7-42BA-AC0E-0251605E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58ED8-EEB9-4994-A0BD-70D1AD45A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33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4402D-4AA1-443C-B04A-24C122DD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E1FD-BA57-47BE-8CAD-257151DBA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2C2F3-4A25-4742-9127-9928C722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EF829-92C0-4BDE-88B0-FD852FF0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C2D16-B1D8-4D7E-B8F0-51D4122DF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92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B4A2-C35F-440A-A091-AB7FB4724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4F733-52B9-478A-967D-EE8FDBE21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3B170-45D6-465C-B4BB-196F55DA8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CC135-34CF-4572-A02F-07689693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0DFA0-0A7C-4FEF-9C3B-2D5B2214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E96D2-AAC0-456F-BD89-2C900378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28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18001-145D-4512-9920-55472D47C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B3A17-2DD3-4FC9-AC0F-B44199B79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ED3028-A5C4-4D50-94B1-097FD2A4B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AFB4F7-E810-44E3-933C-85C2C5EF1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462BAA-A8DF-49BA-9396-C90839772B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40C834-7F56-4DA3-B691-19478EC8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16E04-DAE3-4AF0-B62C-793C7B89F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D6EF4-97B6-499F-8D44-A7FAD46DA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07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7F20-C794-4FC6-9C4D-7BF2F7BE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288ECA-8640-47BA-9B78-6A0A37B07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4A09B-1EAB-4BA6-8D32-DFB2BD86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F6C64-26DB-4269-9DA0-D2AA4F7E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65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B2A115-6C8B-4370-8035-D59926BA0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F3B88C-A163-4748-A214-31AC5A592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D40C1-AF55-47B2-9852-CF5DB170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BFA33-95D6-4DEA-BE50-6F00945E1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02A53-8ECE-4889-A9F7-7C8BDF24A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6274C-FF80-4415-AFC1-A629DEAF9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D69AF-6C27-4B42-8589-FDE1FC4A3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D5152-7874-412F-8FEC-0F3B9C87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50DAB-EE82-4AC7-BB3F-EF3325B5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35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CC9B-6E84-42D3-8226-0B149F62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F51357-A544-437A-8CB2-13CF1E964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CD119-DE88-4E85-A327-D85E2DBAC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7CA92-8C16-48AA-96A5-E0DF49C70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D8E25-5A07-4036-BACA-02D2DF59A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1DE7E-1C50-4773-8179-A45A3974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52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BE14A-83A9-4DE9-8554-014117D6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0A181-2180-4587-A0D1-9E7F6DA56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82E81-F623-4862-9160-ED0CDB056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AB325-8D8A-4806-BD94-5CF760ECD751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062E-4CA3-4E3A-B8D0-6C6191B36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81CF1-B05E-4446-87A3-3A0A2F403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0E94C-BAA5-4047-8979-1EE507A2B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78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AC1134-7E9E-44F4-9A1E-8162E190BE93}"/>
              </a:ext>
            </a:extLst>
          </p:cNvPr>
          <p:cNvSpPr/>
          <p:nvPr/>
        </p:nvSpPr>
        <p:spPr>
          <a:xfrm>
            <a:off x="285225" y="597715"/>
            <a:ext cx="1988191" cy="880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National Police Chiefs Council</a:t>
            </a:r>
          </a:p>
          <a:p>
            <a:pPr algn="ctr"/>
            <a:r>
              <a:rPr lang="en-GB" sz="1200" dirty="0"/>
              <a:t>Environment &amp; Sustainability Lead: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FF6172-2FD4-462D-8BB2-C5F362967FC8}"/>
              </a:ext>
            </a:extLst>
          </p:cNvPr>
          <p:cNvSpPr/>
          <p:nvPr/>
        </p:nvSpPr>
        <p:spPr>
          <a:xfrm>
            <a:off x="285225" y="2178341"/>
            <a:ext cx="1988191" cy="880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National Police Estates Group</a:t>
            </a:r>
          </a:p>
          <a:p>
            <a:pPr algn="ctr"/>
            <a:r>
              <a:rPr lang="en-GB" sz="1400" dirty="0"/>
              <a:t>Lead to ESESG: Sallie Blanks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6480377-E9A1-4DE3-97C2-D5D091A9BAA7}"/>
              </a:ext>
            </a:extLst>
          </p:cNvPr>
          <p:cNvCxnSpPr/>
          <p:nvPr/>
        </p:nvCxnSpPr>
        <p:spPr>
          <a:xfrm>
            <a:off x="1212208" y="1577130"/>
            <a:ext cx="0" cy="528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9A44DC6-2660-4016-91DD-98912C18FF35}"/>
              </a:ext>
            </a:extLst>
          </p:cNvPr>
          <p:cNvSpPr/>
          <p:nvPr/>
        </p:nvSpPr>
        <p:spPr>
          <a:xfrm>
            <a:off x="3307358" y="3136084"/>
            <a:ext cx="5577283" cy="8808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Emergency Services Environment and Sustainability Subgroup</a:t>
            </a:r>
          </a:p>
          <a:p>
            <a:pPr algn="ctr"/>
            <a:r>
              <a:rPr lang="en-GB" sz="1400" dirty="0"/>
              <a:t>Chair: Robert Hayes (GMP) (Currently Mick Johnson, Cheshire Police)</a:t>
            </a:r>
          </a:p>
          <a:p>
            <a:pPr algn="ctr"/>
            <a:r>
              <a:rPr lang="en-GB" sz="1400" dirty="0"/>
              <a:t>Deputy Chair: Mat Chard, GMFRS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A5719D7-FFDD-4874-90F0-47F7D3745EDE}"/>
              </a:ext>
            </a:extLst>
          </p:cNvPr>
          <p:cNvCxnSpPr>
            <a:cxnSpLocks/>
          </p:cNvCxnSpPr>
          <p:nvPr/>
        </p:nvCxnSpPr>
        <p:spPr>
          <a:xfrm>
            <a:off x="2416027" y="3044505"/>
            <a:ext cx="813734" cy="384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7888448-7311-43FF-BF3B-3B949451D1D0}"/>
              </a:ext>
            </a:extLst>
          </p:cNvPr>
          <p:cNvSpPr/>
          <p:nvPr/>
        </p:nvSpPr>
        <p:spPr>
          <a:xfrm>
            <a:off x="1673601" y="5582873"/>
            <a:ext cx="1484853" cy="5368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Ambulance Services Sustainability Leads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D5C874-4221-4432-8D64-46D83C0B1488}"/>
              </a:ext>
            </a:extLst>
          </p:cNvPr>
          <p:cNvSpPr/>
          <p:nvPr/>
        </p:nvSpPr>
        <p:spPr>
          <a:xfrm>
            <a:off x="97868" y="5582873"/>
            <a:ext cx="1484853" cy="5368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Fire &amp; Rescue Service Sustainability Leads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06D445-2FC3-4C2E-BF0D-C029D0D6E8D1}"/>
              </a:ext>
            </a:extLst>
          </p:cNvPr>
          <p:cNvSpPr/>
          <p:nvPr/>
        </p:nvSpPr>
        <p:spPr>
          <a:xfrm>
            <a:off x="1673602" y="6191076"/>
            <a:ext cx="1484853" cy="536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Police Force Sustainability Leads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FAC5C1-8D94-4C4C-B117-DBEF2133C008}"/>
              </a:ext>
            </a:extLst>
          </p:cNvPr>
          <p:cNvSpPr/>
          <p:nvPr/>
        </p:nvSpPr>
        <p:spPr>
          <a:xfrm>
            <a:off x="97868" y="6191076"/>
            <a:ext cx="1484853" cy="5368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RNLI Sustainability Lead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6A0009-8098-407A-976C-3838A039BF04}"/>
              </a:ext>
            </a:extLst>
          </p:cNvPr>
          <p:cNvSpPr/>
          <p:nvPr/>
        </p:nvSpPr>
        <p:spPr>
          <a:xfrm>
            <a:off x="97867" y="4970478"/>
            <a:ext cx="1484853" cy="5368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Technical Experts / Best Practice Guest Speakers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78385E5-DCFC-4C70-A60C-061B1BC17F01}"/>
              </a:ext>
            </a:extLst>
          </p:cNvPr>
          <p:cNvCxnSpPr>
            <a:cxnSpLocks/>
          </p:cNvCxnSpPr>
          <p:nvPr/>
        </p:nvCxnSpPr>
        <p:spPr>
          <a:xfrm flipV="1">
            <a:off x="1744910" y="4039998"/>
            <a:ext cx="1413544" cy="139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C204864-B853-4769-A0B1-1380DC79820D}"/>
              </a:ext>
            </a:extLst>
          </p:cNvPr>
          <p:cNvSpPr txBox="1"/>
          <p:nvPr/>
        </p:nvSpPr>
        <p:spPr>
          <a:xfrm>
            <a:off x="201336" y="4459100"/>
            <a:ext cx="1381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653069-314B-46D5-9117-BDC774A0024F}"/>
              </a:ext>
            </a:extLst>
          </p:cNvPr>
          <p:cNvSpPr txBox="1"/>
          <p:nvPr/>
        </p:nvSpPr>
        <p:spPr>
          <a:xfrm>
            <a:off x="10570133" y="4770915"/>
            <a:ext cx="1381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OUTPUTS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FA493C-E5EE-43B8-99FC-8B356C9063BD}"/>
              </a:ext>
            </a:extLst>
          </p:cNvPr>
          <p:cNvSpPr/>
          <p:nvPr/>
        </p:nvSpPr>
        <p:spPr>
          <a:xfrm>
            <a:off x="10518399" y="5212694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ESESG Charter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4583F66-FDB5-4E07-955F-FAF5EA81A2A9}"/>
              </a:ext>
            </a:extLst>
          </p:cNvPr>
          <p:cNvSpPr/>
          <p:nvPr/>
        </p:nvSpPr>
        <p:spPr>
          <a:xfrm>
            <a:off x="4441978" y="4970478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Circular Economy &amp; Waste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D3EE2F3-63C9-4E2C-8051-2BA75C5EF49D}"/>
              </a:ext>
            </a:extLst>
          </p:cNvPr>
          <p:cNvCxnSpPr>
            <a:cxnSpLocks/>
          </p:cNvCxnSpPr>
          <p:nvPr/>
        </p:nvCxnSpPr>
        <p:spPr>
          <a:xfrm>
            <a:off x="8927292" y="4063821"/>
            <a:ext cx="1684781" cy="1078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2B6C59D-A39C-4476-8F1B-F496649B43A3}"/>
              </a:ext>
            </a:extLst>
          </p:cNvPr>
          <p:cNvSpPr txBox="1"/>
          <p:nvPr/>
        </p:nvSpPr>
        <p:spPr>
          <a:xfrm>
            <a:off x="5718499" y="4643766"/>
            <a:ext cx="1381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Sub-Groups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C8A8654-2CCB-40AC-AEA9-A5E1029CDF61}"/>
              </a:ext>
            </a:extLst>
          </p:cNvPr>
          <p:cNvCxnSpPr/>
          <p:nvPr/>
        </p:nvCxnSpPr>
        <p:spPr>
          <a:xfrm>
            <a:off x="6409191" y="4135772"/>
            <a:ext cx="0" cy="4278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9AC3B628-1D50-4EBD-8D8F-5A6CF48D31C7}"/>
              </a:ext>
            </a:extLst>
          </p:cNvPr>
          <p:cNvSpPr/>
          <p:nvPr/>
        </p:nvSpPr>
        <p:spPr>
          <a:xfrm>
            <a:off x="6035889" y="4970478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Fleet &amp; EV Charging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F1BEB47-78B0-4882-AF7A-1C22F6B4DD39}"/>
              </a:ext>
            </a:extLst>
          </p:cNvPr>
          <p:cNvSpPr/>
          <p:nvPr/>
        </p:nvSpPr>
        <p:spPr>
          <a:xfrm>
            <a:off x="4441977" y="5578678"/>
            <a:ext cx="1484853" cy="5082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Decarbonisation &amp; Energy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E1DC52-B825-479E-8BE5-3A30970C96A1}"/>
              </a:ext>
            </a:extLst>
          </p:cNvPr>
          <p:cNvSpPr/>
          <p:nvPr/>
        </p:nvSpPr>
        <p:spPr>
          <a:xfrm>
            <a:off x="6035888" y="5583267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Benchmarking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F1C9727-E47D-4132-93F9-0C9E1A1E74A2}"/>
              </a:ext>
            </a:extLst>
          </p:cNvPr>
          <p:cNvSpPr/>
          <p:nvPr/>
        </p:nvSpPr>
        <p:spPr>
          <a:xfrm>
            <a:off x="7600435" y="4970478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Behavioural Change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7B03E97-F373-4612-AD25-481B1356BD30}"/>
              </a:ext>
            </a:extLst>
          </p:cNvPr>
          <p:cNvSpPr/>
          <p:nvPr/>
        </p:nvSpPr>
        <p:spPr>
          <a:xfrm>
            <a:off x="7600434" y="5591656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Charter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6427C95-3E50-41B2-8141-37328520740F}"/>
              </a:ext>
            </a:extLst>
          </p:cNvPr>
          <p:cNvSpPr/>
          <p:nvPr/>
        </p:nvSpPr>
        <p:spPr>
          <a:xfrm>
            <a:off x="6035887" y="6191076"/>
            <a:ext cx="1484853" cy="5368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Forward Strategy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8B5DF46-4ADC-406C-BDAE-9528F88DCE30}"/>
              </a:ext>
            </a:extLst>
          </p:cNvPr>
          <p:cNvSpPr/>
          <p:nvPr/>
        </p:nvSpPr>
        <p:spPr>
          <a:xfrm>
            <a:off x="9708860" y="229998"/>
            <a:ext cx="1988191" cy="88084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National Fire Chiefs Council</a:t>
            </a:r>
          </a:p>
          <a:p>
            <a:pPr algn="ctr"/>
            <a:r>
              <a:rPr lang="en-GB" sz="1200" dirty="0"/>
              <a:t>Environment &amp; Climate Change Leads: Ben Brook, Mark Rist and Rod Hammerton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ED9C8B-DB26-4A8C-9C8B-A69E606C367B}"/>
              </a:ext>
            </a:extLst>
          </p:cNvPr>
          <p:cNvSpPr/>
          <p:nvPr/>
        </p:nvSpPr>
        <p:spPr>
          <a:xfrm>
            <a:off x="9708859" y="1334952"/>
            <a:ext cx="1988191" cy="88084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National Fire Estates Group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001DD34-AA7E-45EE-A6CF-2D48C335B985}"/>
              </a:ext>
            </a:extLst>
          </p:cNvPr>
          <p:cNvCxnSpPr/>
          <p:nvPr/>
        </p:nvCxnSpPr>
        <p:spPr>
          <a:xfrm>
            <a:off x="10702954" y="2215796"/>
            <a:ext cx="0" cy="536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02FDEAE0-173A-406C-91C2-32B150832D80}"/>
              </a:ext>
            </a:extLst>
          </p:cNvPr>
          <p:cNvSpPr/>
          <p:nvPr/>
        </p:nvSpPr>
        <p:spPr>
          <a:xfrm>
            <a:off x="9708859" y="2752273"/>
            <a:ext cx="1988191" cy="88084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National Fire Estates Group – Environment Sub-Group</a:t>
            </a:r>
          </a:p>
        </p:txBody>
      </p:sp>
    </p:spTree>
    <p:extLst>
      <p:ext uri="{BB962C8B-B14F-4D97-AF65-F5344CB8AC3E}">
        <p14:creationId xmlns:p14="http://schemas.microsoft.com/office/powerpoint/2010/main" val="3149322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Chard, Mathew</dc:creator>
  <cp:lastModifiedBy>Chard, Mathew</cp:lastModifiedBy>
  <cp:revision>1</cp:revision>
  <dcterms:created xsi:type="dcterms:W3CDTF">2022-02-18T17:33:57Z</dcterms:created>
  <dcterms:modified xsi:type="dcterms:W3CDTF">2022-02-18T17:50:02Z</dcterms:modified>
</cp:coreProperties>
</file>